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tmp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58" r:id="rId4"/>
    <p:sldId id="259" r:id="rId5"/>
    <p:sldId id="26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1" r:id="rId14"/>
    <p:sldId id="268" r:id="rId15"/>
    <p:sldId id="270" r:id="rId16"/>
    <p:sldId id="271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9" autoAdjust="0"/>
    <p:restoredTop sz="94660"/>
  </p:normalViewPr>
  <p:slideViewPr>
    <p:cSldViewPr snapToGrid="0">
      <p:cViewPr>
        <p:scale>
          <a:sx n="100" d="100"/>
          <a:sy n="100" d="100"/>
        </p:scale>
        <p:origin x="1096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693BF3-ADB8-4B2A-B948-B80A040D92FE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3355BD-2DC7-4D87-894E-B49C9230869C}">
      <dgm:prSet phldrT="[Text]"/>
      <dgm:spPr/>
      <dgm:t>
        <a:bodyPr/>
        <a:lstStyle/>
        <a:p>
          <a:r>
            <a:rPr lang="en-US" dirty="0" smtClean="0"/>
            <a:t>Design with CAD software</a:t>
          </a:r>
          <a:endParaRPr lang="en-US" dirty="0"/>
        </a:p>
      </dgm:t>
    </dgm:pt>
    <dgm:pt modelId="{D5C1E73D-9301-40B5-A8FD-3C819CDF56D7}" type="parTrans" cxnId="{F46D67F9-D5B5-4A70-A577-FC8C20246D5D}">
      <dgm:prSet/>
      <dgm:spPr/>
      <dgm:t>
        <a:bodyPr/>
        <a:lstStyle/>
        <a:p>
          <a:endParaRPr lang="en-US"/>
        </a:p>
      </dgm:t>
    </dgm:pt>
    <dgm:pt modelId="{5DB41955-A324-41CA-98C5-1AF144D650EC}" type="sibTrans" cxnId="{F46D67F9-D5B5-4A70-A577-FC8C20246D5D}">
      <dgm:prSet/>
      <dgm:spPr/>
      <dgm:t>
        <a:bodyPr/>
        <a:lstStyle/>
        <a:p>
          <a:endParaRPr lang="en-US"/>
        </a:p>
      </dgm:t>
    </dgm:pt>
    <dgm:pt modelId="{80368D5C-0F7E-4D84-BD38-CED748D56117}">
      <dgm:prSet phldrT="[Text]"/>
      <dgm:spPr/>
      <dgm:t>
        <a:bodyPr/>
        <a:lstStyle/>
        <a:p>
          <a:r>
            <a:rPr lang="en-US" dirty="0" smtClean="0"/>
            <a:t>Inventor</a:t>
          </a:r>
          <a:endParaRPr lang="en-US" dirty="0"/>
        </a:p>
      </dgm:t>
    </dgm:pt>
    <dgm:pt modelId="{E97C6CB1-9937-4A55-BB46-5A98AC6E0C1A}" type="parTrans" cxnId="{0E00E121-DAE9-4150-A302-F23B2892B66E}">
      <dgm:prSet/>
      <dgm:spPr/>
      <dgm:t>
        <a:bodyPr/>
        <a:lstStyle/>
        <a:p>
          <a:endParaRPr lang="en-US"/>
        </a:p>
      </dgm:t>
    </dgm:pt>
    <dgm:pt modelId="{8F6A7071-07FA-4C74-A2D8-11FB945448B3}" type="sibTrans" cxnId="{0E00E121-DAE9-4150-A302-F23B2892B66E}">
      <dgm:prSet/>
      <dgm:spPr/>
      <dgm:t>
        <a:bodyPr/>
        <a:lstStyle/>
        <a:p>
          <a:endParaRPr lang="en-US"/>
        </a:p>
      </dgm:t>
    </dgm:pt>
    <dgm:pt modelId="{5CCFE23F-290F-48B8-B6A0-3EB1D4995CC8}">
      <dgm:prSet phldrT="[Text]"/>
      <dgm:spPr/>
      <dgm:t>
        <a:bodyPr/>
        <a:lstStyle/>
        <a:p>
          <a:r>
            <a:rPr lang="en-US" dirty="0" smtClean="0"/>
            <a:t>Microsoft 3D Builder</a:t>
          </a:r>
          <a:endParaRPr lang="en-US" dirty="0"/>
        </a:p>
      </dgm:t>
    </dgm:pt>
    <dgm:pt modelId="{004BDDA6-F2D6-40F0-B2C0-56EFC1036968}" type="parTrans" cxnId="{3C680894-4935-4D0A-8462-C3E1F47C9C79}">
      <dgm:prSet/>
      <dgm:spPr/>
      <dgm:t>
        <a:bodyPr/>
        <a:lstStyle/>
        <a:p>
          <a:endParaRPr lang="en-US"/>
        </a:p>
      </dgm:t>
    </dgm:pt>
    <dgm:pt modelId="{FC4D71EA-5A75-499D-A6EA-15606729FD4C}" type="sibTrans" cxnId="{3C680894-4935-4D0A-8462-C3E1F47C9C79}">
      <dgm:prSet/>
      <dgm:spPr/>
      <dgm:t>
        <a:bodyPr/>
        <a:lstStyle/>
        <a:p>
          <a:endParaRPr lang="en-US"/>
        </a:p>
      </dgm:t>
    </dgm:pt>
    <dgm:pt modelId="{65848948-2B46-46C5-B1D2-15F065DD241D}">
      <dgm:prSet phldrT="[Text]"/>
      <dgm:spPr/>
      <dgm:t>
        <a:bodyPr/>
        <a:lstStyle/>
        <a:p>
          <a:r>
            <a:rPr lang="en-US" dirty="0" smtClean="0"/>
            <a:t>Convert to industry standard file</a:t>
          </a:r>
          <a:r>
            <a:rPr lang="zh-CN" altLang="en-US" baseline="0" dirty="0" smtClean="0"/>
            <a:t> </a:t>
          </a:r>
          <a:r>
            <a:rPr lang="en-US" altLang="zh-CN" baseline="0" dirty="0" smtClean="0"/>
            <a:t>formats</a:t>
          </a:r>
          <a:endParaRPr lang="en-US" dirty="0"/>
        </a:p>
      </dgm:t>
    </dgm:pt>
    <dgm:pt modelId="{501BF0C2-9E14-4E8D-BCA9-F092B9A70CE9}" type="parTrans" cxnId="{4B923CE0-A977-412F-9DA4-1695513C41E2}">
      <dgm:prSet/>
      <dgm:spPr/>
      <dgm:t>
        <a:bodyPr/>
        <a:lstStyle/>
        <a:p>
          <a:endParaRPr lang="en-US"/>
        </a:p>
      </dgm:t>
    </dgm:pt>
    <dgm:pt modelId="{9014B04B-A2D6-48CB-B0D0-B9E3DB387BEC}" type="sibTrans" cxnId="{4B923CE0-A977-412F-9DA4-1695513C41E2}">
      <dgm:prSet/>
      <dgm:spPr/>
      <dgm:t>
        <a:bodyPr/>
        <a:lstStyle/>
        <a:p>
          <a:endParaRPr lang="en-US"/>
        </a:p>
      </dgm:t>
    </dgm:pt>
    <dgm:pt modelId="{50037DC2-2E58-4B7F-8537-CE08F0C060B2}">
      <dgm:prSet phldrT="[Text]"/>
      <dgm:spPr/>
      <dgm:t>
        <a:bodyPr/>
        <a:lstStyle/>
        <a:p>
          <a:r>
            <a:rPr lang="en-US" dirty="0" err="1" smtClean="0"/>
            <a:t>stl</a:t>
          </a:r>
          <a:endParaRPr lang="en-US" dirty="0"/>
        </a:p>
      </dgm:t>
    </dgm:pt>
    <dgm:pt modelId="{AF9BBB8C-F6A4-4630-916E-C3129E722585}" type="parTrans" cxnId="{94DBC1A9-EE9B-4A4E-B2B0-B0357DC52EF4}">
      <dgm:prSet/>
      <dgm:spPr/>
      <dgm:t>
        <a:bodyPr/>
        <a:lstStyle/>
        <a:p>
          <a:endParaRPr lang="en-US"/>
        </a:p>
      </dgm:t>
    </dgm:pt>
    <dgm:pt modelId="{B5E98E9A-6EB2-4E57-BC4D-145DCA490B30}" type="sibTrans" cxnId="{94DBC1A9-EE9B-4A4E-B2B0-B0357DC52EF4}">
      <dgm:prSet/>
      <dgm:spPr/>
      <dgm:t>
        <a:bodyPr/>
        <a:lstStyle/>
        <a:p>
          <a:endParaRPr lang="en-US"/>
        </a:p>
      </dgm:t>
    </dgm:pt>
    <dgm:pt modelId="{10AB699D-BE68-4443-844B-148B33DAA4FE}">
      <dgm:prSet phldrT="[Text]"/>
      <dgm:spPr/>
      <dgm:t>
        <a:bodyPr/>
        <a:lstStyle/>
        <a:p>
          <a:r>
            <a:rPr lang="en-US" dirty="0" err="1" smtClean="0"/>
            <a:t>gcode</a:t>
          </a:r>
          <a:endParaRPr lang="en-US" dirty="0"/>
        </a:p>
      </dgm:t>
    </dgm:pt>
    <dgm:pt modelId="{CB154DE2-028E-484B-8D6A-2824FB6E49EC}" type="parTrans" cxnId="{81AA4F58-A409-477A-8C1F-F69D1B63C538}">
      <dgm:prSet/>
      <dgm:spPr/>
      <dgm:t>
        <a:bodyPr/>
        <a:lstStyle/>
        <a:p>
          <a:endParaRPr lang="en-US"/>
        </a:p>
      </dgm:t>
    </dgm:pt>
    <dgm:pt modelId="{8BC38D15-9DE4-43DA-B25A-1ABA07BE9F9E}" type="sibTrans" cxnId="{81AA4F58-A409-477A-8C1F-F69D1B63C538}">
      <dgm:prSet/>
      <dgm:spPr/>
      <dgm:t>
        <a:bodyPr/>
        <a:lstStyle/>
        <a:p>
          <a:endParaRPr lang="en-US"/>
        </a:p>
      </dgm:t>
    </dgm:pt>
    <dgm:pt modelId="{92E2A4EC-62F4-4238-8C4C-EDD5BB5A430B}">
      <dgm:prSet phldrT="[Text]"/>
      <dgm:spPr/>
      <dgm:t>
        <a:bodyPr/>
        <a:lstStyle/>
        <a:p>
          <a:r>
            <a:rPr lang="en-US" dirty="0" smtClean="0"/>
            <a:t>Layer and slice the instance</a:t>
          </a:r>
          <a:endParaRPr lang="en-US" dirty="0"/>
        </a:p>
      </dgm:t>
    </dgm:pt>
    <dgm:pt modelId="{5EEB3419-2B1E-4FE6-A8A6-903B56B0CBDE}" type="parTrans" cxnId="{DB0B4970-3B4A-4836-B0F2-170FB624EC1B}">
      <dgm:prSet/>
      <dgm:spPr/>
      <dgm:t>
        <a:bodyPr/>
        <a:lstStyle/>
        <a:p>
          <a:endParaRPr lang="en-US"/>
        </a:p>
      </dgm:t>
    </dgm:pt>
    <dgm:pt modelId="{1EC48336-C911-47A2-A167-0E658FD2D266}" type="sibTrans" cxnId="{DB0B4970-3B4A-4836-B0F2-170FB624EC1B}">
      <dgm:prSet/>
      <dgm:spPr/>
      <dgm:t>
        <a:bodyPr/>
        <a:lstStyle/>
        <a:p>
          <a:endParaRPr lang="en-US"/>
        </a:p>
      </dgm:t>
    </dgm:pt>
    <dgm:pt modelId="{E1230CA3-A28D-4E00-87CC-9C90810E88D6}">
      <dgm:prSet phldrT="[Text]"/>
      <dgm:spPr/>
      <dgm:t>
        <a:bodyPr/>
        <a:lstStyle/>
        <a:p>
          <a:r>
            <a:rPr lang="en-US" dirty="0" err="1" smtClean="0"/>
            <a:t>Cura</a:t>
          </a:r>
          <a:endParaRPr lang="en-US" dirty="0"/>
        </a:p>
      </dgm:t>
    </dgm:pt>
    <dgm:pt modelId="{08A21171-0814-45A1-9556-730D668B8AC8}" type="parTrans" cxnId="{A46B6A17-F308-4310-B839-41CF2B5A06A8}">
      <dgm:prSet/>
      <dgm:spPr/>
      <dgm:t>
        <a:bodyPr/>
        <a:lstStyle/>
        <a:p>
          <a:endParaRPr lang="en-US"/>
        </a:p>
      </dgm:t>
    </dgm:pt>
    <dgm:pt modelId="{385E909F-5802-4DE8-A982-4A1F6069EFAD}" type="sibTrans" cxnId="{A46B6A17-F308-4310-B839-41CF2B5A06A8}">
      <dgm:prSet/>
      <dgm:spPr/>
      <dgm:t>
        <a:bodyPr/>
        <a:lstStyle/>
        <a:p>
          <a:endParaRPr lang="en-US"/>
        </a:p>
      </dgm:t>
    </dgm:pt>
    <dgm:pt modelId="{F6438092-5777-4F2C-B4CF-29ACA66B7193}">
      <dgm:prSet phldrT="[Text]"/>
      <dgm:spPr/>
      <dgm:t>
        <a:bodyPr/>
        <a:lstStyle/>
        <a:p>
          <a:r>
            <a:rPr lang="en-US" dirty="0" smtClean="0"/>
            <a:t>Choose printer and customize configuration</a:t>
          </a:r>
          <a:endParaRPr lang="en-US" dirty="0"/>
        </a:p>
      </dgm:t>
    </dgm:pt>
    <dgm:pt modelId="{9A0DFDE2-B879-431A-B07A-CE5E166F28FE}" type="parTrans" cxnId="{12623988-9067-4684-99D5-6AC10878F7F3}">
      <dgm:prSet/>
      <dgm:spPr/>
      <dgm:t>
        <a:bodyPr/>
        <a:lstStyle/>
        <a:p>
          <a:endParaRPr lang="en-US"/>
        </a:p>
      </dgm:t>
    </dgm:pt>
    <dgm:pt modelId="{41358207-4E13-4205-A989-D885278AC924}" type="sibTrans" cxnId="{12623988-9067-4684-99D5-6AC10878F7F3}">
      <dgm:prSet/>
      <dgm:spPr/>
      <dgm:t>
        <a:bodyPr/>
        <a:lstStyle/>
        <a:p>
          <a:endParaRPr lang="en-US"/>
        </a:p>
      </dgm:t>
    </dgm:pt>
    <dgm:pt modelId="{835BFE2D-7466-4EA8-9644-9AC51AD439DA}">
      <dgm:prSet phldrT="[Text]"/>
      <dgm:spPr/>
      <dgm:t>
        <a:bodyPr/>
        <a:lstStyle/>
        <a:p>
          <a:r>
            <a:rPr lang="en-US" dirty="0" err="1" smtClean="0"/>
            <a:t>Bukito</a:t>
          </a:r>
          <a:endParaRPr lang="en-US" dirty="0"/>
        </a:p>
      </dgm:t>
    </dgm:pt>
    <dgm:pt modelId="{D9A02A54-C099-4DBA-8A83-81005F2CCC76}" type="parTrans" cxnId="{195296F6-C9A5-4AC7-AA75-57892CA87338}">
      <dgm:prSet/>
      <dgm:spPr/>
      <dgm:t>
        <a:bodyPr/>
        <a:lstStyle/>
        <a:p>
          <a:endParaRPr lang="en-US"/>
        </a:p>
      </dgm:t>
    </dgm:pt>
    <dgm:pt modelId="{39457746-E7DC-4718-9E76-52AEE40912FE}" type="sibTrans" cxnId="{195296F6-C9A5-4AC7-AA75-57892CA87338}">
      <dgm:prSet/>
      <dgm:spPr/>
      <dgm:t>
        <a:bodyPr/>
        <a:lstStyle/>
        <a:p>
          <a:endParaRPr lang="en-US"/>
        </a:p>
      </dgm:t>
    </dgm:pt>
    <dgm:pt modelId="{00041DB1-8905-42ED-B8E4-6CE1226F741F}">
      <dgm:prSet phldrT="[Text]"/>
      <dgm:spPr/>
      <dgm:t>
        <a:bodyPr/>
        <a:lstStyle/>
        <a:p>
          <a:r>
            <a:rPr lang="en-US" dirty="0" smtClean="0"/>
            <a:t>MOD-t</a:t>
          </a:r>
          <a:endParaRPr lang="en-US" dirty="0"/>
        </a:p>
      </dgm:t>
    </dgm:pt>
    <dgm:pt modelId="{26BA5C5A-C493-452D-8559-48B4C5D13AA8}" type="parTrans" cxnId="{444E28AF-6A51-4596-81CD-3C9DA9AB68FC}">
      <dgm:prSet/>
      <dgm:spPr/>
      <dgm:t>
        <a:bodyPr/>
        <a:lstStyle/>
        <a:p>
          <a:endParaRPr lang="en-US"/>
        </a:p>
      </dgm:t>
    </dgm:pt>
    <dgm:pt modelId="{9A556CA9-413C-4240-9BCB-F4673D0DD83D}" type="sibTrans" cxnId="{444E28AF-6A51-4596-81CD-3C9DA9AB68FC}">
      <dgm:prSet/>
      <dgm:spPr/>
      <dgm:t>
        <a:bodyPr/>
        <a:lstStyle/>
        <a:p>
          <a:endParaRPr lang="en-US"/>
        </a:p>
      </dgm:t>
    </dgm:pt>
    <dgm:pt modelId="{BBE0D89C-2E5E-4295-96C0-D07BD5758E4D}" type="pres">
      <dgm:prSet presAssocID="{95693BF3-ADB8-4B2A-B948-B80A040D92F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5FA5E77-6066-489C-9EF6-4FA84A8BA047}" type="pres">
      <dgm:prSet presAssocID="{303355BD-2DC7-4D87-894E-B49C9230869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B0BC99-9266-4988-96BD-F22147A54315}" type="pres">
      <dgm:prSet presAssocID="{5DB41955-A324-41CA-98C5-1AF144D650EC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281F7BE1-AB43-4C94-91BC-F6F89646CA72}" type="pres">
      <dgm:prSet presAssocID="{5DB41955-A324-41CA-98C5-1AF144D650EC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1E24D8D-B264-4D32-9814-A354E2FB66FA}" type="pres">
      <dgm:prSet presAssocID="{65848948-2B46-46C5-B1D2-15F065DD24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E402F7-0B5E-4F11-B91D-74FE0EEE48E5}" type="pres">
      <dgm:prSet presAssocID="{9014B04B-A2D6-48CB-B0D0-B9E3DB387BEC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976997F0-84A9-4E3D-8051-A9D48087215B}" type="pres">
      <dgm:prSet presAssocID="{9014B04B-A2D6-48CB-B0D0-B9E3DB387BEC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BD4BB7E9-79FC-45DA-A9A5-A622B6252593}" type="pres">
      <dgm:prSet presAssocID="{92E2A4EC-62F4-4238-8C4C-EDD5BB5A430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935919-0217-4E76-B501-FFA72EC7A381}" type="pres">
      <dgm:prSet presAssocID="{1EC48336-C911-47A2-A167-0E658FD2D266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C60AE6D8-9716-49F1-BC28-A6CC2379F074}" type="pres">
      <dgm:prSet presAssocID="{1EC48336-C911-47A2-A167-0E658FD2D266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C93C5361-344F-4D7E-8F3E-4CC6AE388222}" type="pres">
      <dgm:prSet presAssocID="{F6438092-5777-4F2C-B4CF-29ACA66B719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28AD000-82FA-4FB6-943B-A28A1DD9F107}" type="presOf" srcId="{95693BF3-ADB8-4B2A-B948-B80A040D92FE}" destId="{BBE0D89C-2E5E-4295-96C0-D07BD5758E4D}" srcOrd="0" destOrd="0" presId="urn:microsoft.com/office/officeart/2005/8/layout/process5"/>
    <dgm:cxn modelId="{4B923CE0-A977-412F-9DA4-1695513C41E2}" srcId="{95693BF3-ADB8-4B2A-B948-B80A040D92FE}" destId="{65848948-2B46-46C5-B1D2-15F065DD241D}" srcOrd="1" destOrd="0" parTransId="{501BF0C2-9E14-4E8D-BCA9-F092B9A70CE9}" sibTransId="{9014B04B-A2D6-48CB-B0D0-B9E3DB387BEC}"/>
    <dgm:cxn modelId="{A46B6A17-F308-4310-B839-41CF2B5A06A8}" srcId="{92E2A4EC-62F4-4238-8C4C-EDD5BB5A430B}" destId="{E1230CA3-A28D-4E00-87CC-9C90810E88D6}" srcOrd="0" destOrd="0" parTransId="{08A21171-0814-45A1-9556-730D668B8AC8}" sibTransId="{385E909F-5802-4DE8-A982-4A1F6069EFAD}"/>
    <dgm:cxn modelId="{0DD97855-ECA1-42FA-8433-671A741DCB19}" type="presOf" srcId="{00041DB1-8905-42ED-B8E4-6CE1226F741F}" destId="{C93C5361-344F-4D7E-8F3E-4CC6AE388222}" srcOrd="0" destOrd="2" presId="urn:microsoft.com/office/officeart/2005/8/layout/process5"/>
    <dgm:cxn modelId="{7213DE7F-2AE2-448C-BEE5-BC9299ADD8D0}" type="presOf" srcId="{1EC48336-C911-47A2-A167-0E658FD2D266}" destId="{C60AE6D8-9716-49F1-BC28-A6CC2379F074}" srcOrd="1" destOrd="0" presId="urn:microsoft.com/office/officeart/2005/8/layout/process5"/>
    <dgm:cxn modelId="{81AA4F58-A409-477A-8C1F-F69D1B63C538}" srcId="{65848948-2B46-46C5-B1D2-15F065DD241D}" destId="{10AB699D-BE68-4443-844B-148B33DAA4FE}" srcOrd="1" destOrd="0" parTransId="{CB154DE2-028E-484B-8D6A-2824FB6E49EC}" sibTransId="{8BC38D15-9DE4-43DA-B25A-1ABA07BE9F9E}"/>
    <dgm:cxn modelId="{2FB2173F-97F0-4304-924C-31D4D2104390}" type="presOf" srcId="{1EC48336-C911-47A2-A167-0E658FD2D266}" destId="{04935919-0217-4E76-B501-FFA72EC7A381}" srcOrd="0" destOrd="0" presId="urn:microsoft.com/office/officeart/2005/8/layout/process5"/>
    <dgm:cxn modelId="{15EDE39E-E429-4E12-AA72-BB3542D0E005}" type="presOf" srcId="{835BFE2D-7466-4EA8-9644-9AC51AD439DA}" destId="{C93C5361-344F-4D7E-8F3E-4CC6AE388222}" srcOrd="0" destOrd="1" presId="urn:microsoft.com/office/officeart/2005/8/layout/process5"/>
    <dgm:cxn modelId="{12623988-9067-4684-99D5-6AC10878F7F3}" srcId="{95693BF3-ADB8-4B2A-B948-B80A040D92FE}" destId="{F6438092-5777-4F2C-B4CF-29ACA66B7193}" srcOrd="3" destOrd="0" parTransId="{9A0DFDE2-B879-431A-B07A-CE5E166F28FE}" sibTransId="{41358207-4E13-4205-A989-D885278AC924}"/>
    <dgm:cxn modelId="{B3595998-05AA-46D3-AB00-90BB982FA4E6}" type="presOf" srcId="{5DB41955-A324-41CA-98C5-1AF144D650EC}" destId="{86B0BC99-9266-4988-96BD-F22147A54315}" srcOrd="0" destOrd="0" presId="urn:microsoft.com/office/officeart/2005/8/layout/process5"/>
    <dgm:cxn modelId="{347EE179-AB68-4ACE-BE6B-1B4FA9A820AB}" type="presOf" srcId="{92E2A4EC-62F4-4238-8C4C-EDD5BB5A430B}" destId="{BD4BB7E9-79FC-45DA-A9A5-A622B6252593}" srcOrd="0" destOrd="0" presId="urn:microsoft.com/office/officeart/2005/8/layout/process5"/>
    <dgm:cxn modelId="{FC7DE4B8-C8CA-4431-8E71-810B56CC8A5B}" type="presOf" srcId="{303355BD-2DC7-4D87-894E-B49C9230869C}" destId="{A5FA5E77-6066-489C-9EF6-4FA84A8BA047}" srcOrd="0" destOrd="0" presId="urn:microsoft.com/office/officeart/2005/8/layout/process5"/>
    <dgm:cxn modelId="{DB0B4970-3B4A-4836-B0F2-170FB624EC1B}" srcId="{95693BF3-ADB8-4B2A-B948-B80A040D92FE}" destId="{92E2A4EC-62F4-4238-8C4C-EDD5BB5A430B}" srcOrd="2" destOrd="0" parTransId="{5EEB3419-2B1E-4FE6-A8A6-903B56B0CBDE}" sibTransId="{1EC48336-C911-47A2-A167-0E658FD2D266}"/>
    <dgm:cxn modelId="{4E8FEE4C-18FA-4D80-8640-CDC6B20951FF}" type="presOf" srcId="{9014B04B-A2D6-48CB-B0D0-B9E3DB387BEC}" destId="{976997F0-84A9-4E3D-8051-A9D48087215B}" srcOrd="1" destOrd="0" presId="urn:microsoft.com/office/officeart/2005/8/layout/process5"/>
    <dgm:cxn modelId="{3C680894-4935-4D0A-8462-C3E1F47C9C79}" srcId="{303355BD-2DC7-4D87-894E-B49C9230869C}" destId="{5CCFE23F-290F-48B8-B6A0-3EB1D4995CC8}" srcOrd="1" destOrd="0" parTransId="{004BDDA6-F2D6-40F0-B2C0-56EFC1036968}" sibTransId="{FC4D71EA-5A75-499D-A6EA-15606729FD4C}"/>
    <dgm:cxn modelId="{9BA53774-FDD7-44D8-AF71-83589B650733}" type="presOf" srcId="{5CCFE23F-290F-48B8-B6A0-3EB1D4995CC8}" destId="{A5FA5E77-6066-489C-9EF6-4FA84A8BA047}" srcOrd="0" destOrd="2" presId="urn:microsoft.com/office/officeart/2005/8/layout/process5"/>
    <dgm:cxn modelId="{0E00E121-DAE9-4150-A302-F23B2892B66E}" srcId="{303355BD-2DC7-4D87-894E-B49C9230869C}" destId="{80368D5C-0F7E-4D84-BD38-CED748D56117}" srcOrd="0" destOrd="0" parTransId="{E97C6CB1-9937-4A55-BB46-5A98AC6E0C1A}" sibTransId="{8F6A7071-07FA-4C74-A2D8-11FB945448B3}"/>
    <dgm:cxn modelId="{195296F6-C9A5-4AC7-AA75-57892CA87338}" srcId="{F6438092-5777-4F2C-B4CF-29ACA66B7193}" destId="{835BFE2D-7466-4EA8-9644-9AC51AD439DA}" srcOrd="0" destOrd="0" parTransId="{D9A02A54-C099-4DBA-8A83-81005F2CCC76}" sibTransId="{39457746-E7DC-4718-9E76-52AEE40912FE}"/>
    <dgm:cxn modelId="{58D2FF13-DE1B-473F-8336-6D5382971389}" type="presOf" srcId="{5DB41955-A324-41CA-98C5-1AF144D650EC}" destId="{281F7BE1-AB43-4C94-91BC-F6F89646CA72}" srcOrd="1" destOrd="0" presId="urn:microsoft.com/office/officeart/2005/8/layout/process5"/>
    <dgm:cxn modelId="{F46D67F9-D5B5-4A70-A577-FC8C20246D5D}" srcId="{95693BF3-ADB8-4B2A-B948-B80A040D92FE}" destId="{303355BD-2DC7-4D87-894E-B49C9230869C}" srcOrd="0" destOrd="0" parTransId="{D5C1E73D-9301-40B5-A8FD-3C819CDF56D7}" sibTransId="{5DB41955-A324-41CA-98C5-1AF144D650EC}"/>
    <dgm:cxn modelId="{6DDD816B-433E-44B8-9E3F-3D05B3356D7C}" type="presOf" srcId="{E1230CA3-A28D-4E00-87CC-9C90810E88D6}" destId="{BD4BB7E9-79FC-45DA-A9A5-A622B6252593}" srcOrd="0" destOrd="1" presId="urn:microsoft.com/office/officeart/2005/8/layout/process5"/>
    <dgm:cxn modelId="{27A393F6-C1DF-4AD2-999C-78594ED8759F}" type="presOf" srcId="{50037DC2-2E58-4B7F-8537-CE08F0C060B2}" destId="{C1E24D8D-B264-4D32-9814-A354E2FB66FA}" srcOrd="0" destOrd="1" presId="urn:microsoft.com/office/officeart/2005/8/layout/process5"/>
    <dgm:cxn modelId="{94DBC1A9-EE9B-4A4E-B2B0-B0357DC52EF4}" srcId="{65848948-2B46-46C5-B1D2-15F065DD241D}" destId="{50037DC2-2E58-4B7F-8537-CE08F0C060B2}" srcOrd="0" destOrd="0" parTransId="{AF9BBB8C-F6A4-4630-916E-C3129E722585}" sibTransId="{B5E98E9A-6EB2-4E57-BC4D-145DCA490B30}"/>
    <dgm:cxn modelId="{444E28AF-6A51-4596-81CD-3C9DA9AB68FC}" srcId="{F6438092-5777-4F2C-B4CF-29ACA66B7193}" destId="{00041DB1-8905-42ED-B8E4-6CE1226F741F}" srcOrd="1" destOrd="0" parTransId="{26BA5C5A-C493-452D-8559-48B4C5D13AA8}" sibTransId="{9A556CA9-413C-4240-9BCB-F4673D0DD83D}"/>
    <dgm:cxn modelId="{2469D217-582B-4063-B495-6736367F63B5}" type="presOf" srcId="{F6438092-5777-4F2C-B4CF-29ACA66B7193}" destId="{C93C5361-344F-4D7E-8F3E-4CC6AE388222}" srcOrd="0" destOrd="0" presId="urn:microsoft.com/office/officeart/2005/8/layout/process5"/>
    <dgm:cxn modelId="{E57D3CC7-6C65-4EF9-81DF-FB8458FD078F}" type="presOf" srcId="{9014B04B-A2D6-48CB-B0D0-B9E3DB387BEC}" destId="{EDE402F7-0B5E-4F11-B91D-74FE0EEE48E5}" srcOrd="0" destOrd="0" presId="urn:microsoft.com/office/officeart/2005/8/layout/process5"/>
    <dgm:cxn modelId="{B0DCC0B0-1CC8-4EAD-A1E1-15DA21E7BB0A}" type="presOf" srcId="{65848948-2B46-46C5-B1D2-15F065DD241D}" destId="{C1E24D8D-B264-4D32-9814-A354E2FB66FA}" srcOrd="0" destOrd="0" presId="urn:microsoft.com/office/officeart/2005/8/layout/process5"/>
    <dgm:cxn modelId="{6F3D1320-968C-4665-A641-562606A9A5BA}" type="presOf" srcId="{10AB699D-BE68-4443-844B-148B33DAA4FE}" destId="{C1E24D8D-B264-4D32-9814-A354E2FB66FA}" srcOrd="0" destOrd="2" presId="urn:microsoft.com/office/officeart/2005/8/layout/process5"/>
    <dgm:cxn modelId="{B3962122-5EC7-4CF4-B488-311127EAB42E}" type="presOf" srcId="{80368D5C-0F7E-4D84-BD38-CED748D56117}" destId="{A5FA5E77-6066-489C-9EF6-4FA84A8BA047}" srcOrd="0" destOrd="1" presId="urn:microsoft.com/office/officeart/2005/8/layout/process5"/>
    <dgm:cxn modelId="{01422DDC-A645-4CFB-B084-AE704AC130E2}" type="presParOf" srcId="{BBE0D89C-2E5E-4295-96C0-D07BD5758E4D}" destId="{A5FA5E77-6066-489C-9EF6-4FA84A8BA047}" srcOrd="0" destOrd="0" presId="urn:microsoft.com/office/officeart/2005/8/layout/process5"/>
    <dgm:cxn modelId="{165157E3-3122-45BD-8872-290F7E63A47C}" type="presParOf" srcId="{BBE0D89C-2E5E-4295-96C0-D07BD5758E4D}" destId="{86B0BC99-9266-4988-96BD-F22147A54315}" srcOrd="1" destOrd="0" presId="urn:microsoft.com/office/officeart/2005/8/layout/process5"/>
    <dgm:cxn modelId="{434D9040-91E6-4766-B510-BA1F05AF1CF2}" type="presParOf" srcId="{86B0BC99-9266-4988-96BD-F22147A54315}" destId="{281F7BE1-AB43-4C94-91BC-F6F89646CA72}" srcOrd="0" destOrd="0" presId="urn:microsoft.com/office/officeart/2005/8/layout/process5"/>
    <dgm:cxn modelId="{6B648E2E-B82A-4DB8-829E-E8E2962D5B84}" type="presParOf" srcId="{BBE0D89C-2E5E-4295-96C0-D07BD5758E4D}" destId="{C1E24D8D-B264-4D32-9814-A354E2FB66FA}" srcOrd="2" destOrd="0" presId="urn:microsoft.com/office/officeart/2005/8/layout/process5"/>
    <dgm:cxn modelId="{1BF955AF-CEF4-4A4E-BB1B-29B2FE61BA85}" type="presParOf" srcId="{BBE0D89C-2E5E-4295-96C0-D07BD5758E4D}" destId="{EDE402F7-0B5E-4F11-B91D-74FE0EEE48E5}" srcOrd="3" destOrd="0" presId="urn:microsoft.com/office/officeart/2005/8/layout/process5"/>
    <dgm:cxn modelId="{F9FC30C0-6A91-427F-8797-C8A5A57E1D84}" type="presParOf" srcId="{EDE402F7-0B5E-4F11-B91D-74FE0EEE48E5}" destId="{976997F0-84A9-4E3D-8051-A9D48087215B}" srcOrd="0" destOrd="0" presId="urn:microsoft.com/office/officeart/2005/8/layout/process5"/>
    <dgm:cxn modelId="{93ED737B-C5F5-4DC4-8C83-8A31AAB5736C}" type="presParOf" srcId="{BBE0D89C-2E5E-4295-96C0-D07BD5758E4D}" destId="{BD4BB7E9-79FC-45DA-A9A5-A622B6252593}" srcOrd="4" destOrd="0" presId="urn:microsoft.com/office/officeart/2005/8/layout/process5"/>
    <dgm:cxn modelId="{8F60B51F-2238-4317-BFA1-E314827A55C8}" type="presParOf" srcId="{BBE0D89C-2E5E-4295-96C0-D07BD5758E4D}" destId="{04935919-0217-4E76-B501-FFA72EC7A381}" srcOrd="5" destOrd="0" presId="urn:microsoft.com/office/officeart/2005/8/layout/process5"/>
    <dgm:cxn modelId="{31ADC7BF-CDEF-4645-BC53-6888D146A34A}" type="presParOf" srcId="{04935919-0217-4E76-B501-FFA72EC7A381}" destId="{C60AE6D8-9716-49F1-BC28-A6CC2379F074}" srcOrd="0" destOrd="0" presId="urn:microsoft.com/office/officeart/2005/8/layout/process5"/>
    <dgm:cxn modelId="{B934CFF6-759D-4E5D-A171-93484AAFC250}" type="presParOf" srcId="{BBE0D89C-2E5E-4295-96C0-D07BD5758E4D}" destId="{C93C5361-344F-4D7E-8F3E-4CC6AE388222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5693BF3-ADB8-4B2A-B948-B80A040D92FE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3355BD-2DC7-4D87-894E-B49C9230869C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Design with CAD software</a:t>
          </a:r>
          <a:endParaRPr lang="en-US" dirty="0"/>
        </a:p>
      </dgm:t>
    </dgm:pt>
    <dgm:pt modelId="{D5C1E73D-9301-40B5-A8FD-3C819CDF56D7}" type="parTrans" cxnId="{F46D67F9-D5B5-4A70-A577-FC8C20246D5D}">
      <dgm:prSet/>
      <dgm:spPr/>
      <dgm:t>
        <a:bodyPr/>
        <a:lstStyle/>
        <a:p>
          <a:endParaRPr lang="en-US"/>
        </a:p>
      </dgm:t>
    </dgm:pt>
    <dgm:pt modelId="{5DB41955-A324-41CA-98C5-1AF144D650EC}" type="sibTrans" cxnId="{F46D67F9-D5B5-4A70-A577-FC8C20246D5D}">
      <dgm:prSet/>
      <dgm:spPr/>
      <dgm:t>
        <a:bodyPr/>
        <a:lstStyle/>
        <a:p>
          <a:endParaRPr lang="en-US"/>
        </a:p>
      </dgm:t>
    </dgm:pt>
    <dgm:pt modelId="{80368D5C-0F7E-4D84-BD38-CED748D56117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Inventor</a:t>
          </a:r>
          <a:endParaRPr lang="en-US" dirty="0"/>
        </a:p>
      </dgm:t>
    </dgm:pt>
    <dgm:pt modelId="{E97C6CB1-9937-4A55-BB46-5A98AC6E0C1A}" type="parTrans" cxnId="{0E00E121-DAE9-4150-A302-F23B2892B66E}">
      <dgm:prSet/>
      <dgm:spPr/>
      <dgm:t>
        <a:bodyPr/>
        <a:lstStyle/>
        <a:p>
          <a:endParaRPr lang="en-US"/>
        </a:p>
      </dgm:t>
    </dgm:pt>
    <dgm:pt modelId="{8F6A7071-07FA-4C74-A2D8-11FB945448B3}" type="sibTrans" cxnId="{0E00E121-DAE9-4150-A302-F23B2892B66E}">
      <dgm:prSet/>
      <dgm:spPr/>
      <dgm:t>
        <a:bodyPr/>
        <a:lstStyle/>
        <a:p>
          <a:endParaRPr lang="en-US"/>
        </a:p>
      </dgm:t>
    </dgm:pt>
    <dgm:pt modelId="{5CCFE23F-290F-48B8-B6A0-3EB1D4995CC8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Microsoft 3D Builder</a:t>
          </a:r>
          <a:endParaRPr lang="en-US" dirty="0"/>
        </a:p>
      </dgm:t>
    </dgm:pt>
    <dgm:pt modelId="{004BDDA6-F2D6-40F0-B2C0-56EFC1036968}" type="parTrans" cxnId="{3C680894-4935-4D0A-8462-C3E1F47C9C79}">
      <dgm:prSet/>
      <dgm:spPr/>
      <dgm:t>
        <a:bodyPr/>
        <a:lstStyle/>
        <a:p>
          <a:endParaRPr lang="en-US"/>
        </a:p>
      </dgm:t>
    </dgm:pt>
    <dgm:pt modelId="{FC4D71EA-5A75-499D-A6EA-15606729FD4C}" type="sibTrans" cxnId="{3C680894-4935-4D0A-8462-C3E1F47C9C79}">
      <dgm:prSet/>
      <dgm:spPr/>
      <dgm:t>
        <a:bodyPr/>
        <a:lstStyle/>
        <a:p>
          <a:endParaRPr lang="en-US"/>
        </a:p>
      </dgm:t>
    </dgm:pt>
    <dgm:pt modelId="{65848948-2B46-46C5-B1D2-15F065DD241D}">
      <dgm:prSet phldrT="[Text]"/>
      <dgm:spPr/>
      <dgm:t>
        <a:bodyPr/>
        <a:lstStyle/>
        <a:p>
          <a:r>
            <a:rPr lang="en-US" dirty="0" smtClean="0"/>
            <a:t>Convert to industry standard files</a:t>
          </a:r>
          <a:endParaRPr lang="en-US" dirty="0"/>
        </a:p>
      </dgm:t>
    </dgm:pt>
    <dgm:pt modelId="{501BF0C2-9E14-4E8D-BCA9-F092B9A70CE9}" type="parTrans" cxnId="{4B923CE0-A977-412F-9DA4-1695513C41E2}">
      <dgm:prSet/>
      <dgm:spPr/>
      <dgm:t>
        <a:bodyPr/>
        <a:lstStyle/>
        <a:p>
          <a:endParaRPr lang="en-US"/>
        </a:p>
      </dgm:t>
    </dgm:pt>
    <dgm:pt modelId="{9014B04B-A2D6-48CB-B0D0-B9E3DB387BEC}" type="sibTrans" cxnId="{4B923CE0-A977-412F-9DA4-1695513C41E2}">
      <dgm:prSet/>
      <dgm:spPr/>
      <dgm:t>
        <a:bodyPr/>
        <a:lstStyle/>
        <a:p>
          <a:endParaRPr lang="en-US"/>
        </a:p>
      </dgm:t>
    </dgm:pt>
    <dgm:pt modelId="{50037DC2-2E58-4B7F-8537-CE08F0C060B2}">
      <dgm:prSet phldrT="[Text]"/>
      <dgm:spPr/>
      <dgm:t>
        <a:bodyPr/>
        <a:lstStyle/>
        <a:p>
          <a:r>
            <a:rPr lang="en-US" dirty="0" err="1" smtClean="0"/>
            <a:t>stl</a:t>
          </a:r>
          <a:endParaRPr lang="en-US" dirty="0"/>
        </a:p>
      </dgm:t>
    </dgm:pt>
    <dgm:pt modelId="{AF9BBB8C-F6A4-4630-916E-C3129E722585}" type="parTrans" cxnId="{94DBC1A9-EE9B-4A4E-B2B0-B0357DC52EF4}">
      <dgm:prSet/>
      <dgm:spPr/>
      <dgm:t>
        <a:bodyPr/>
        <a:lstStyle/>
        <a:p>
          <a:endParaRPr lang="en-US"/>
        </a:p>
      </dgm:t>
    </dgm:pt>
    <dgm:pt modelId="{B5E98E9A-6EB2-4E57-BC4D-145DCA490B30}" type="sibTrans" cxnId="{94DBC1A9-EE9B-4A4E-B2B0-B0357DC52EF4}">
      <dgm:prSet/>
      <dgm:spPr/>
      <dgm:t>
        <a:bodyPr/>
        <a:lstStyle/>
        <a:p>
          <a:endParaRPr lang="en-US"/>
        </a:p>
      </dgm:t>
    </dgm:pt>
    <dgm:pt modelId="{10AB699D-BE68-4443-844B-148B33DAA4FE}">
      <dgm:prSet phldrT="[Text]"/>
      <dgm:spPr/>
      <dgm:t>
        <a:bodyPr/>
        <a:lstStyle/>
        <a:p>
          <a:r>
            <a:rPr lang="en-US" dirty="0" err="1" smtClean="0"/>
            <a:t>gcode</a:t>
          </a:r>
          <a:endParaRPr lang="en-US" dirty="0"/>
        </a:p>
      </dgm:t>
    </dgm:pt>
    <dgm:pt modelId="{CB154DE2-028E-484B-8D6A-2824FB6E49EC}" type="parTrans" cxnId="{81AA4F58-A409-477A-8C1F-F69D1B63C538}">
      <dgm:prSet/>
      <dgm:spPr/>
      <dgm:t>
        <a:bodyPr/>
        <a:lstStyle/>
        <a:p>
          <a:endParaRPr lang="en-US"/>
        </a:p>
      </dgm:t>
    </dgm:pt>
    <dgm:pt modelId="{8BC38D15-9DE4-43DA-B25A-1ABA07BE9F9E}" type="sibTrans" cxnId="{81AA4F58-A409-477A-8C1F-F69D1B63C538}">
      <dgm:prSet/>
      <dgm:spPr/>
      <dgm:t>
        <a:bodyPr/>
        <a:lstStyle/>
        <a:p>
          <a:endParaRPr lang="en-US"/>
        </a:p>
      </dgm:t>
    </dgm:pt>
    <dgm:pt modelId="{92E2A4EC-62F4-4238-8C4C-EDD5BB5A430B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Layer and slice the instance</a:t>
          </a:r>
          <a:endParaRPr lang="en-US" dirty="0"/>
        </a:p>
      </dgm:t>
    </dgm:pt>
    <dgm:pt modelId="{5EEB3419-2B1E-4FE6-A8A6-903B56B0CBDE}" type="parTrans" cxnId="{DB0B4970-3B4A-4836-B0F2-170FB624EC1B}">
      <dgm:prSet/>
      <dgm:spPr/>
      <dgm:t>
        <a:bodyPr/>
        <a:lstStyle/>
        <a:p>
          <a:endParaRPr lang="en-US"/>
        </a:p>
      </dgm:t>
    </dgm:pt>
    <dgm:pt modelId="{1EC48336-C911-47A2-A167-0E658FD2D266}" type="sibTrans" cxnId="{DB0B4970-3B4A-4836-B0F2-170FB624EC1B}">
      <dgm:prSet/>
      <dgm:spPr/>
      <dgm:t>
        <a:bodyPr/>
        <a:lstStyle/>
        <a:p>
          <a:endParaRPr lang="en-US"/>
        </a:p>
      </dgm:t>
    </dgm:pt>
    <dgm:pt modelId="{E1230CA3-A28D-4E00-87CC-9C90810E88D6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 err="1" smtClean="0"/>
            <a:t>Cura</a:t>
          </a:r>
          <a:endParaRPr lang="en-US" dirty="0"/>
        </a:p>
      </dgm:t>
    </dgm:pt>
    <dgm:pt modelId="{08A21171-0814-45A1-9556-730D668B8AC8}" type="parTrans" cxnId="{A46B6A17-F308-4310-B839-41CF2B5A06A8}">
      <dgm:prSet/>
      <dgm:spPr/>
      <dgm:t>
        <a:bodyPr/>
        <a:lstStyle/>
        <a:p>
          <a:endParaRPr lang="en-US"/>
        </a:p>
      </dgm:t>
    </dgm:pt>
    <dgm:pt modelId="{385E909F-5802-4DE8-A982-4A1F6069EFAD}" type="sibTrans" cxnId="{A46B6A17-F308-4310-B839-41CF2B5A06A8}">
      <dgm:prSet/>
      <dgm:spPr/>
      <dgm:t>
        <a:bodyPr/>
        <a:lstStyle/>
        <a:p>
          <a:endParaRPr lang="en-US"/>
        </a:p>
      </dgm:t>
    </dgm:pt>
    <dgm:pt modelId="{F6438092-5777-4F2C-B4CF-29ACA66B7193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Choose printer and customize configuration</a:t>
          </a:r>
          <a:endParaRPr lang="en-US" dirty="0"/>
        </a:p>
      </dgm:t>
    </dgm:pt>
    <dgm:pt modelId="{9A0DFDE2-B879-431A-B07A-CE5E166F28FE}" type="parTrans" cxnId="{12623988-9067-4684-99D5-6AC10878F7F3}">
      <dgm:prSet/>
      <dgm:spPr/>
      <dgm:t>
        <a:bodyPr/>
        <a:lstStyle/>
        <a:p>
          <a:endParaRPr lang="en-US"/>
        </a:p>
      </dgm:t>
    </dgm:pt>
    <dgm:pt modelId="{41358207-4E13-4205-A989-D885278AC924}" type="sibTrans" cxnId="{12623988-9067-4684-99D5-6AC10878F7F3}">
      <dgm:prSet/>
      <dgm:spPr/>
      <dgm:t>
        <a:bodyPr/>
        <a:lstStyle/>
        <a:p>
          <a:endParaRPr lang="en-US"/>
        </a:p>
      </dgm:t>
    </dgm:pt>
    <dgm:pt modelId="{835BFE2D-7466-4EA8-9644-9AC51AD439DA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 err="1" smtClean="0"/>
            <a:t>Bukito</a:t>
          </a:r>
          <a:endParaRPr lang="en-US" dirty="0"/>
        </a:p>
      </dgm:t>
    </dgm:pt>
    <dgm:pt modelId="{D9A02A54-C099-4DBA-8A83-81005F2CCC76}" type="parTrans" cxnId="{195296F6-C9A5-4AC7-AA75-57892CA87338}">
      <dgm:prSet/>
      <dgm:spPr/>
      <dgm:t>
        <a:bodyPr/>
        <a:lstStyle/>
        <a:p>
          <a:endParaRPr lang="en-US"/>
        </a:p>
      </dgm:t>
    </dgm:pt>
    <dgm:pt modelId="{39457746-E7DC-4718-9E76-52AEE40912FE}" type="sibTrans" cxnId="{195296F6-C9A5-4AC7-AA75-57892CA87338}">
      <dgm:prSet/>
      <dgm:spPr/>
      <dgm:t>
        <a:bodyPr/>
        <a:lstStyle/>
        <a:p>
          <a:endParaRPr lang="en-US"/>
        </a:p>
      </dgm:t>
    </dgm:pt>
    <dgm:pt modelId="{00041DB1-8905-42ED-B8E4-6CE1226F741F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MOD-t</a:t>
          </a:r>
          <a:endParaRPr lang="en-US" dirty="0"/>
        </a:p>
      </dgm:t>
    </dgm:pt>
    <dgm:pt modelId="{26BA5C5A-C493-452D-8559-48B4C5D13AA8}" type="parTrans" cxnId="{444E28AF-6A51-4596-81CD-3C9DA9AB68FC}">
      <dgm:prSet/>
      <dgm:spPr/>
      <dgm:t>
        <a:bodyPr/>
        <a:lstStyle/>
        <a:p>
          <a:endParaRPr lang="en-US"/>
        </a:p>
      </dgm:t>
    </dgm:pt>
    <dgm:pt modelId="{9A556CA9-413C-4240-9BCB-F4673D0DD83D}" type="sibTrans" cxnId="{444E28AF-6A51-4596-81CD-3C9DA9AB68FC}">
      <dgm:prSet/>
      <dgm:spPr/>
      <dgm:t>
        <a:bodyPr/>
        <a:lstStyle/>
        <a:p>
          <a:endParaRPr lang="en-US"/>
        </a:p>
      </dgm:t>
    </dgm:pt>
    <dgm:pt modelId="{BBE0D89C-2E5E-4295-96C0-D07BD5758E4D}" type="pres">
      <dgm:prSet presAssocID="{95693BF3-ADB8-4B2A-B948-B80A040D92F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5FA5E77-6066-489C-9EF6-4FA84A8BA047}" type="pres">
      <dgm:prSet presAssocID="{303355BD-2DC7-4D87-894E-B49C9230869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B0BC99-9266-4988-96BD-F22147A54315}" type="pres">
      <dgm:prSet presAssocID="{5DB41955-A324-41CA-98C5-1AF144D650EC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281F7BE1-AB43-4C94-91BC-F6F89646CA72}" type="pres">
      <dgm:prSet presAssocID="{5DB41955-A324-41CA-98C5-1AF144D650EC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1E24D8D-B264-4D32-9814-A354E2FB66FA}" type="pres">
      <dgm:prSet presAssocID="{65848948-2B46-46C5-B1D2-15F065DD24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E402F7-0B5E-4F11-B91D-74FE0EEE48E5}" type="pres">
      <dgm:prSet presAssocID="{9014B04B-A2D6-48CB-B0D0-B9E3DB387BEC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976997F0-84A9-4E3D-8051-A9D48087215B}" type="pres">
      <dgm:prSet presAssocID="{9014B04B-A2D6-48CB-B0D0-B9E3DB387BEC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BD4BB7E9-79FC-45DA-A9A5-A622B6252593}" type="pres">
      <dgm:prSet presAssocID="{92E2A4EC-62F4-4238-8C4C-EDD5BB5A430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935919-0217-4E76-B501-FFA72EC7A381}" type="pres">
      <dgm:prSet presAssocID="{1EC48336-C911-47A2-A167-0E658FD2D266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C60AE6D8-9716-49F1-BC28-A6CC2379F074}" type="pres">
      <dgm:prSet presAssocID="{1EC48336-C911-47A2-A167-0E658FD2D266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C93C5361-344F-4D7E-8F3E-4CC6AE388222}" type="pres">
      <dgm:prSet presAssocID="{F6438092-5777-4F2C-B4CF-29ACA66B719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28AD000-82FA-4FB6-943B-A28A1DD9F107}" type="presOf" srcId="{95693BF3-ADB8-4B2A-B948-B80A040D92FE}" destId="{BBE0D89C-2E5E-4295-96C0-D07BD5758E4D}" srcOrd="0" destOrd="0" presId="urn:microsoft.com/office/officeart/2005/8/layout/process5"/>
    <dgm:cxn modelId="{4B923CE0-A977-412F-9DA4-1695513C41E2}" srcId="{95693BF3-ADB8-4B2A-B948-B80A040D92FE}" destId="{65848948-2B46-46C5-B1D2-15F065DD241D}" srcOrd="1" destOrd="0" parTransId="{501BF0C2-9E14-4E8D-BCA9-F092B9A70CE9}" sibTransId="{9014B04B-A2D6-48CB-B0D0-B9E3DB387BEC}"/>
    <dgm:cxn modelId="{A46B6A17-F308-4310-B839-41CF2B5A06A8}" srcId="{92E2A4EC-62F4-4238-8C4C-EDD5BB5A430B}" destId="{E1230CA3-A28D-4E00-87CC-9C90810E88D6}" srcOrd="0" destOrd="0" parTransId="{08A21171-0814-45A1-9556-730D668B8AC8}" sibTransId="{385E909F-5802-4DE8-A982-4A1F6069EFAD}"/>
    <dgm:cxn modelId="{0DD97855-ECA1-42FA-8433-671A741DCB19}" type="presOf" srcId="{00041DB1-8905-42ED-B8E4-6CE1226F741F}" destId="{C93C5361-344F-4D7E-8F3E-4CC6AE388222}" srcOrd="0" destOrd="2" presId="urn:microsoft.com/office/officeart/2005/8/layout/process5"/>
    <dgm:cxn modelId="{7213DE7F-2AE2-448C-BEE5-BC9299ADD8D0}" type="presOf" srcId="{1EC48336-C911-47A2-A167-0E658FD2D266}" destId="{C60AE6D8-9716-49F1-BC28-A6CC2379F074}" srcOrd="1" destOrd="0" presId="urn:microsoft.com/office/officeart/2005/8/layout/process5"/>
    <dgm:cxn modelId="{81AA4F58-A409-477A-8C1F-F69D1B63C538}" srcId="{65848948-2B46-46C5-B1D2-15F065DD241D}" destId="{10AB699D-BE68-4443-844B-148B33DAA4FE}" srcOrd="1" destOrd="0" parTransId="{CB154DE2-028E-484B-8D6A-2824FB6E49EC}" sibTransId="{8BC38D15-9DE4-43DA-B25A-1ABA07BE9F9E}"/>
    <dgm:cxn modelId="{2FB2173F-97F0-4304-924C-31D4D2104390}" type="presOf" srcId="{1EC48336-C911-47A2-A167-0E658FD2D266}" destId="{04935919-0217-4E76-B501-FFA72EC7A381}" srcOrd="0" destOrd="0" presId="urn:microsoft.com/office/officeart/2005/8/layout/process5"/>
    <dgm:cxn modelId="{15EDE39E-E429-4E12-AA72-BB3542D0E005}" type="presOf" srcId="{835BFE2D-7466-4EA8-9644-9AC51AD439DA}" destId="{C93C5361-344F-4D7E-8F3E-4CC6AE388222}" srcOrd="0" destOrd="1" presId="urn:microsoft.com/office/officeart/2005/8/layout/process5"/>
    <dgm:cxn modelId="{12623988-9067-4684-99D5-6AC10878F7F3}" srcId="{95693BF3-ADB8-4B2A-B948-B80A040D92FE}" destId="{F6438092-5777-4F2C-B4CF-29ACA66B7193}" srcOrd="3" destOrd="0" parTransId="{9A0DFDE2-B879-431A-B07A-CE5E166F28FE}" sibTransId="{41358207-4E13-4205-A989-D885278AC924}"/>
    <dgm:cxn modelId="{B3595998-05AA-46D3-AB00-90BB982FA4E6}" type="presOf" srcId="{5DB41955-A324-41CA-98C5-1AF144D650EC}" destId="{86B0BC99-9266-4988-96BD-F22147A54315}" srcOrd="0" destOrd="0" presId="urn:microsoft.com/office/officeart/2005/8/layout/process5"/>
    <dgm:cxn modelId="{347EE179-AB68-4ACE-BE6B-1B4FA9A820AB}" type="presOf" srcId="{92E2A4EC-62F4-4238-8C4C-EDD5BB5A430B}" destId="{BD4BB7E9-79FC-45DA-A9A5-A622B6252593}" srcOrd="0" destOrd="0" presId="urn:microsoft.com/office/officeart/2005/8/layout/process5"/>
    <dgm:cxn modelId="{FC7DE4B8-C8CA-4431-8E71-810B56CC8A5B}" type="presOf" srcId="{303355BD-2DC7-4D87-894E-B49C9230869C}" destId="{A5FA5E77-6066-489C-9EF6-4FA84A8BA047}" srcOrd="0" destOrd="0" presId="urn:microsoft.com/office/officeart/2005/8/layout/process5"/>
    <dgm:cxn modelId="{DB0B4970-3B4A-4836-B0F2-170FB624EC1B}" srcId="{95693BF3-ADB8-4B2A-B948-B80A040D92FE}" destId="{92E2A4EC-62F4-4238-8C4C-EDD5BB5A430B}" srcOrd="2" destOrd="0" parTransId="{5EEB3419-2B1E-4FE6-A8A6-903B56B0CBDE}" sibTransId="{1EC48336-C911-47A2-A167-0E658FD2D266}"/>
    <dgm:cxn modelId="{4E8FEE4C-18FA-4D80-8640-CDC6B20951FF}" type="presOf" srcId="{9014B04B-A2D6-48CB-B0D0-B9E3DB387BEC}" destId="{976997F0-84A9-4E3D-8051-A9D48087215B}" srcOrd="1" destOrd="0" presId="urn:microsoft.com/office/officeart/2005/8/layout/process5"/>
    <dgm:cxn modelId="{3C680894-4935-4D0A-8462-C3E1F47C9C79}" srcId="{303355BD-2DC7-4D87-894E-B49C9230869C}" destId="{5CCFE23F-290F-48B8-B6A0-3EB1D4995CC8}" srcOrd="1" destOrd="0" parTransId="{004BDDA6-F2D6-40F0-B2C0-56EFC1036968}" sibTransId="{FC4D71EA-5A75-499D-A6EA-15606729FD4C}"/>
    <dgm:cxn modelId="{9BA53774-FDD7-44D8-AF71-83589B650733}" type="presOf" srcId="{5CCFE23F-290F-48B8-B6A0-3EB1D4995CC8}" destId="{A5FA5E77-6066-489C-9EF6-4FA84A8BA047}" srcOrd="0" destOrd="2" presId="urn:microsoft.com/office/officeart/2005/8/layout/process5"/>
    <dgm:cxn modelId="{0E00E121-DAE9-4150-A302-F23B2892B66E}" srcId="{303355BD-2DC7-4D87-894E-B49C9230869C}" destId="{80368D5C-0F7E-4D84-BD38-CED748D56117}" srcOrd="0" destOrd="0" parTransId="{E97C6CB1-9937-4A55-BB46-5A98AC6E0C1A}" sibTransId="{8F6A7071-07FA-4C74-A2D8-11FB945448B3}"/>
    <dgm:cxn modelId="{195296F6-C9A5-4AC7-AA75-57892CA87338}" srcId="{F6438092-5777-4F2C-B4CF-29ACA66B7193}" destId="{835BFE2D-7466-4EA8-9644-9AC51AD439DA}" srcOrd="0" destOrd="0" parTransId="{D9A02A54-C099-4DBA-8A83-81005F2CCC76}" sibTransId="{39457746-E7DC-4718-9E76-52AEE40912FE}"/>
    <dgm:cxn modelId="{58D2FF13-DE1B-473F-8336-6D5382971389}" type="presOf" srcId="{5DB41955-A324-41CA-98C5-1AF144D650EC}" destId="{281F7BE1-AB43-4C94-91BC-F6F89646CA72}" srcOrd="1" destOrd="0" presId="urn:microsoft.com/office/officeart/2005/8/layout/process5"/>
    <dgm:cxn modelId="{F46D67F9-D5B5-4A70-A577-FC8C20246D5D}" srcId="{95693BF3-ADB8-4B2A-B948-B80A040D92FE}" destId="{303355BD-2DC7-4D87-894E-B49C9230869C}" srcOrd="0" destOrd="0" parTransId="{D5C1E73D-9301-40B5-A8FD-3C819CDF56D7}" sibTransId="{5DB41955-A324-41CA-98C5-1AF144D650EC}"/>
    <dgm:cxn modelId="{6DDD816B-433E-44B8-9E3F-3D05B3356D7C}" type="presOf" srcId="{E1230CA3-A28D-4E00-87CC-9C90810E88D6}" destId="{BD4BB7E9-79FC-45DA-A9A5-A622B6252593}" srcOrd="0" destOrd="1" presId="urn:microsoft.com/office/officeart/2005/8/layout/process5"/>
    <dgm:cxn modelId="{94DBC1A9-EE9B-4A4E-B2B0-B0357DC52EF4}" srcId="{65848948-2B46-46C5-B1D2-15F065DD241D}" destId="{50037DC2-2E58-4B7F-8537-CE08F0C060B2}" srcOrd="0" destOrd="0" parTransId="{AF9BBB8C-F6A4-4630-916E-C3129E722585}" sibTransId="{B5E98E9A-6EB2-4E57-BC4D-145DCA490B30}"/>
    <dgm:cxn modelId="{27A393F6-C1DF-4AD2-999C-78594ED8759F}" type="presOf" srcId="{50037DC2-2E58-4B7F-8537-CE08F0C060B2}" destId="{C1E24D8D-B264-4D32-9814-A354E2FB66FA}" srcOrd="0" destOrd="1" presId="urn:microsoft.com/office/officeart/2005/8/layout/process5"/>
    <dgm:cxn modelId="{444E28AF-6A51-4596-81CD-3C9DA9AB68FC}" srcId="{F6438092-5777-4F2C-B4CF-29ACA66B7193}" destId="{00041DB1-8905-42ED-B8E4-6CE1226F741F}" srcOrd="1" destOrd="0" parTransId="{26BA5C5A-C493-452D-8559-48B4C5D13AA8}" sibTransId="{9A556CA9-413C-4240-9BCB-F4673D0DD83D}"/>
    <dgm:cxn modelId="{2469D217-582B-4063-B495-6736367F63B5}" type="presOf" srcId="{F6438092-5777-4F2C-B4CF-29ACA66B7193}" destId="{C93C5361-344F-4D7E-8F3E-4CC6AE388222}" srcOrd="0" destOrd="0" presId="urn:microsoft.com/office/officeart/2005/8/layout/process5"/>
    <dgm:cxn modelId="{E57D3CC7-6C65-4EF9-81DF-FB8458FD078F}" type="presOf" srcId="{9014B04B-A2D6-48CB-B0D0-B9E3DB387BEC}" destId="{EDE402F7-0B5E-4F11-B91D-74FE0EEE48E5}" srcOrd="0" destOrd="0" presId="urn:microsoft.com/office/officeart/2005/8/layout/process5"/>
    <dgm:cxn modelId="{6F3D1320-968C-4665-A641-562606A9A5BA}" type="presOf" srcId="{10AB699D-BE68-4443-844B-148B33DAA4FE}" destId="{C1E24D8D-B264-4D32-9814-A354E2FB66FA}" srcOrd="0" destOrd="2" presId="urn:microsoft.com/office/officeart/2005/8/layout/process5"/>
    <dgm:cxn modelId="{B0DCC0B0-1CC8-4EAD-A1E1-15DA21E7BB0A}" type="presOf" srcId="{65848948-2B46-46C5-B1D2-15F065DD241D}" destId="{C1E24D8D-B264-4D32-9814-A354E2FB66FA}" srcOrd="0" destOrd="0" presId="urn:microsoft.com/office/officeart/2005/8/layout/process5"/>
    <dgm:cxn modelId="{B3962122-5EC7-4CF4-B488-311127EAB42E}" type="presOf" srcId="{80368D5C-0F7E-4D84-BD38-CED748D56117}" destId="{A5FA5E77-6066-489C-9EF6-4FA84A8BA047}" srcOrd="0" destOrd="1" presId="urn:microsoft.com/office/officeart/2005/8/layout/process5"/>
    <dgm:cxn modelId="{01422DDC-A645-4CFB-B084-AE704AC130E2}" type="presParOf" srcId="{BBE0D89C-2E5E-4295-96C0-D07BD5758E4D}" destId="{A5FA5E77-6066-489C-9EF6-4FA84A8BA047}" srcOrd="0" destOrd="0" presId="urn:microsoft.com/office/officeart/2005/8/layout/process5"/>
    <dgm:cxn modelId="{165157E3-3122-45BD-8872-290F7E63A47C}" type="presParOf" srcId="{BBE0D89C-2E5E-4295-96C0-D07BD5758E4D}" destId="{86B0BC99-9266-4988-96BD-F22147A54315}" srcOrd="1" destOrd="0" presId="urn:microsoft.com/office/officeart/2005/8/layout/process5"/>
    <dgm:cxn modelId="{434D9040-91E6-4766-B510-BA1F05AF1CF2}" type="presParOf" srcId="{86B0BC99-9266-4988-96BD-F22147A54315}" destId="{281F7BE1-AB43-4C94-91BC-F6F89646CA72}" srcOrd="0" destOrd="0" presId="urn:microsoft.com/office/officeart/2005/8/layout/process5"/>
    <dgm:cxn modelId="{6B648E2E-B82A-4DB8-829E-E8E2962D5B84}" type="presParOf" srcId="{BBE0D89C-2E5E-4295-96C0-D07BD5758E4D}" destId="{C1E24D8D-B264-4D32-9814-A354E2FB66FA}" srcOrd="2" destOrd="0" presId="urn:microsoft.com/office/officeart/2005/8/layout/process5"/>
    <dgm:cxn modelId="{1BF955AF-CEF4-4A4E-BB1B-29B2FE61BA85}" type="presParOf" srcId="{BBE0D89C-2E5E-4295-96C0-D07BD5758E4D}" destId="{EDE402F7-0B5E-4F11-B91D-74FE0EEE48E5}" srcOrd="3" destOrd="0" presId="urn:microsoft.com/office/officeart/2005/8/layout/process5"/>
    <dgm:cxn modelId="{F9FC30C0-6A91-427F-8797-C8A5A57E1D84}" type="presParOf" srcId="{EDE402F7-0B5E-4F11-B91D-74FE0EEE48E5}" destId="{976997F0-84A9-4E3D-8051-A9D48087215B}" srcOrd="0" destOrd="0" presId="urn:microsoft.com/office/officeart/2005/8/layout/process5"/>
    <dgm:cxn modelId="{93ED737B-C5F5-4DC4-8C83-8A31AAB5736C}" type="presParOf" srcId="{BBE0D89C-2E5E-4295-96C0-D07BD5758E4D}" destId="{BD4BB7E9-79FC-45DA-A9A5-A622B6252593}" srcOrd="4" destOrd="0" presId="urn:microsoft.com/office/officeart/2005/8/layout/process5"/>
    <dgm:cxn modelId="{8F60B51F-2238-4317-BFA1-E314827A55C8}" type="presParOf" srcId="{BBE0D89C-2E5E-4295-96C0-D07BD5758E4D}" destId="{04935919-0217-4E76-B501-FFA72EC7A381}" srcOrd="5" destOrd="0" presId="urn:microsoft.com/office/officeart/2005/8/layout/process5"/>
    <dgm:cxn modelId="{31ADC7BF-CDEF-4645-BC53-6888D146A34A}" type="presParOf" srcId="{04935919-0217-4E76-B501-FFA72EC7A381}" destId="{C60AE6D8-9716-49F1-BC28-A6CC2379F074}" srcOrd="0" destOrd="0" presId="urn:microsoft.com/office/officeart/2005/8/layout/process5"/>
    <dgm:cxn modelId="{B934CFF6-759D-4E5D-A171-93484AAFC250}" type="presParOf" srcId="{BBE0D89C-2E5E-4295-96C0-D07BD5758E4D}" destId="{C93C5361-344F-4D7E-8F3E-4CC6AE388222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693BF3-ADB8-4B2A-B948-B80A040D92FE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3355BD-2DC7-4D87-894E-B49C9230869C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Design with CAD software</a:t>
          </a:r>
          <a:endParaRPr lang="en-US" dirty="0"/>
        </a:p>
      </dgm:t>
    </dgm:pt>
    <dgm:pt modelId="{D5C1E73D-9301-40B5-A8FD-3C819CDF56D7}" type="parTrans" cxnId="{F46D67F9-D5B5-4A70-A577-FC8C20246D5D}">
      <dgm:prSet/>
      <dgm:spPr/>
      <dgm:t>
        <a:bodyPr/>
        <a:lstStyle/>
        <a:p>
          <a:endParaRPr lang="en-US"/>
        </a:p>
      </dgm:t>
    </dgm:pt>
    <dgm:pt modelId="{5DB41955-A324-41CA-98C5-1AF144D650EC}" type="sibTrans" cxnId="{F46D67F9-D5B5-4A70-A577-FC8C20246D5D}">
      <dgm:prSet/>
      <dgm:spPr/>
      <dgm:t>
        <a:bodyPr/>
        <a:lstStyle/>
        <a:p>
          <a:endParaRPr lang="en-US"/>
        </a:p>
      </dgm:t>
    </dgm:pt>
    <dgm:pt modelId="{80368D5C-0F7E-4D84-BD38-CED748D56117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Inventor</a:t>
          </a:r>
          <a:endParaRPr lang="en-US" dirty="0"/>
        </a:p>
      </dgm:t>
    </dgm:pt>
    <dgm:pt modelId="{E97C6CB1-9937-4A55-BB46-5A98AC6E0C1A}" type="parTrans" cxnId="{0E00E121-DAE9-4150-A302-F23B2892B66E}">
      <dgm:prSet/>
      <dgm:spPr/>
      <dgm:t>
        <a:bodyPr/>
        <a:lstStyle/>
        <a:p>
          <a:endParaRPr lang="en-US"/>
        </a:p>
      </dgm:t>
    </dgm:pt>
    <dgm:pt modelId="{8F6A7071-07FA-4C74-A2D8-11FB945448B3}" type="sibTrans" cxnId="{0E00E121-DAE9-4150-A302-F23B2892B66E}">
      <dgm:prSet/>
      <dgm:spPr/>
      <dgm:t>
        <a:bodyPr/>
        <a:lstStyle/>
        <a:p>
          <a:endParaRPr lang="en-US"/>
        </a:p>
      </dgm:t>
    </dgm:pt>
    <dgm:pt modelId="{5CCFE23F-290F-48B8-B6A0-3EB1D4995CC8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Microsoft 3D Builder</a:t>
          </a:r>
          <a:endParaRPr lang="en-US" dirty="0"/>
        </a:p>
      </dgm:t>
    </dgm:pt>
    <dgm:pt modelId="{004BDDA6-F2D6-40F0-B2C0-56EFC1036968}" type="parTrans" cxnId="{3C680894-4935-4D0A-8462-C3E1F47C9C79}">
      <dgm:prSet/>
      <dgm:spPr/>
      <dgm:t>
        <a:bodyPr/>
        <a:lstStyle/>
        <a:p>
          <a:endParaRPr lang="en-US"/>
        </a:p>
      </dgm:t>
    </dgm:pt>
    <dgm:pt modelId="{FC4D71EA-5A75-499D-A6EA-15606729FD4C}" type="sibTrans" cxnId="{3C680894-4935-4D0A-8462-C3E1F47C9C79}">
      <dgm:prSet/>
      <dgm:spPr/>
      <dgm:t>
        <a:bodyPr/>
        <a:lstStyle/>
        <a:p>
          <a:endParaRPr lang="en-US"/>
        </a:p>
      </dgm:t>
    </dgm:pt>
    <dgm:pt modelId="{65848948-2B46-46C5-B1D2-15F065DD241D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Convert to industry standard files</a:t>
          </a:r>
          <a:endParaRPr lang="en-US" dirty="0"/>
        </a:p>
      </dgm:t>
    </dgm:pt>
    <dgm:pt modelId="{501BF0C2-9E14-4E8D-BCA9-F092B9A70CE9}" type="parTrans" cxnId="{4B923CE0-A977-412F-9DA4-1695513C41E2}">
      <dgm:prSet/>
      <dgm:spPr/>
      <dgm:t>
        <a:bodyPr/>
        <a:lstStyle/>
        <a:p>
          <a:endParaRPr lang="en-US"/>
        </a:p>
      </dgm:t>
    </dgm:pt>
    <dgm:pt modelId="{9014B04B-A2D6-48CB-B0D0-B9E3DB387BEC}" type="sibTrans" cxnId="{4B923CE0-A977-412F-9DA4-1695513C41E2}">
      <dgm:prSet/>
      <dgm:spPr/>
      <dgm:t>
        <a:bodyPr/>
        <a:lstStyle/>
        <a:p>
          <a:endParaRPr lang="en-US"/>
        </a:p>
      </dgm:t>
    </dgm:pt>
    <dgm:pt modelId="{50037DC2-2E58-4B7F-8537-CE08F0C060B2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 err="1" smtClean="0"/>
            <a:t>stl</a:t>
          </a:r>
          <a:endParaRPr lang="en-US" dirty="0"/>
        </a:p>
      </dgm:t>
    </dgm:pt>
    <dgm:pt modelId="{AF9BBB8C-F6A4-4630-916E-C3129E722585}" type="parTrans" cxnId="{94DBC1A9-EE9B-4A4E-B2B0-B0357DC52EF4}">
      <dgm:prSet/>
      <dgm:spPr/>
      <dgm:t>
        <a:bodyPr/>
        <a:lstStyle/>
        <a:p>
          <a:endParaRPr lang="en-US"/>
        </a:p>
      </dgm:t>
    </dgm:pt>
    <dgm:pt modelId="{B5E98E9A-6EB2-4E57-BC4D-145DCA490B30}" type="sibTrans" cxnId="{94DBC1A9-EE9B-4A4E-B2B0-B0357DC52EF4}">
      <dgm:prSet/>
      <dgm:spPr/>
      <dgm:t>
        <a:bodyPr/>
        <a:lstStyle/>
        <a:p>
          <a:endParaRPr lang="en-US"/>
        </a:p>
      </dgm:t>
    </dgm:pt>
    <dgm:pt modelId="{10AB699D-BE68-4443-844B-148B33DAA4FE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 err="1" smtClean="0"/>
            <a:t>gcode</a:t>
          </a:r>
          <a:endParaRPr lang="en-US" dirty="0"/>
        </a:p>
      </dgm:t>
    </dgm:pt>
    <dgm:pt modelId="{CB154DE2-028E-484B-8D6A-2824FB6E49EC}" type="parTrans" cxnId="{81AA4F58-A409-477A-8C1F-F69D1B63C538}">
      <dgm:prSet/>
      <dgm:spPr/>
      <dgm:t>
        <a:bodyPr/>
        <a:lstStyle/>
        <a:p>
          <a:endParaRPr lang="en-US"/>
        </a:p>
      </dgm:t>
    </dgm:pt>
    <dgm:pt modelId="{8BC38D15-9DE4-43DA-B25A-1ABA07BE9F9E}" type="sibTrans" cxnId="{81AA4F58-A409-477A-8C1F-F69D1B63C538}">
      <dgm:prSet/>
      <dgm:spPr/>
      <dgm:t>
        <a:bodyPr/>
        <a:lstStyle/>
        <a:p>
          <a:endParaRPr lang="en-US"/>
        </a:p>
      </dgm:t>
    </dgm:pt>
    <dgm:pt modelId="{92E2A4EC-62F4-4238-8C4C-EDD5BB5A430B}">
      <dgm:prSet phldrT="[Text]"/>
      <dgm:spPr/>
      <dgm:t>
        <a:bodyPr/>
        <a:lstStyle/>
        <a:p>
          <a:r>
            <a:rPr lang="en-US" dirty="0" smtClean="0"/>
            <a:t>Layer and slice the instance</a:t>
          </a:r>
          <a:endParaRPr lang="en-US" dirty="0"/>
        </a:p>
      </dgm:t>
    </dgm:pt>
    <dgm:pt modelId="{5EEB3419-2B1E-4FE6-A8A6-903B56B0CBDE}" type="parTrans" cxnId="{DB0B4970-3B4A-4836-B0F2-170FB624EC1B}">
      <dgm:prSet/>
      <dgm:spPr/>
      <dgm:t>
        <a:bodyPr/>
        <a:lstStyle/>
        <a:p>
          <a:endParaRPr lang="en-US"/>
        </a:p>
      </dgm:t>
    </dgm:pt>
    <dgm:pt modelId="{1EC48336-C911-47A2-A167-0E658FD2D266}" type="sibTrans" cxnId="{DB0B4970-3B4A-4836-B0F2-170FB624EC1B}">
      <dgm:prSet/>
      <dgm:spPr/>
      <dgm:t>
        <a:bodyPr/>
        <a:lstStyle/>
        <a:p>
          <a:endParaRPr lang="en-US"/>
        </a:p>
      </dgm:t>
    </dgm:pt>
    <dgm:pt modelId="{E1230CA3-A28D-4E00-87CC-9C90810E88D6}">
      <dgm:prSet phldrT="[Text]"/>
      <dgm:spPr/>
      <dgm:t>
        <a:bodyPr/>
        <a:lstStyle/>
        <a:p>
          <a:r>
            <a:rPr lang="en-US" dirty="0" err="1" smtClean="0"/>
            <a:t>Cura</a:t>
          </a:r>
          <a:endParaRPr lang="en-US" dirty="0"/>
        </a:p>
      </dgm:t>
    </dgm:pt>
    <dgm:pt modelId="{08A21171-0814-45A1-9556-730D668B8AC8}" type="parTrans" cxnId="{A46B6A17-F308-4310-B839-41CF2B5A06A8}">
      <dgm:prSet/>
      <dgm:spPr/>
      <dgm:t>
        <a:bodyPr/>
        <a:lstStyle/>
        <a:p>
          <a:endParaRPr lang="en-US"/>
        </a:p>
      </dgm:t>
    </dgm:pt>
    <dgm:pt modelId="{385E909F-5802-4DE8-A982-4A1F6069EFAD}" type="sibTrans" cxnId="{A46B6A17-F308-4310-B839-41CF2B5A06A8}">
      <dgm:prSet/>
      <dgm:spPr/>
      <dgm:t>
        <a:bodyPr/>
        <a:lstStyle/>
        <a:p>
          <a:endParaRPr lang="en-US"/>
        </a:p>
      </dgm:t>
    </dgm:pt>
    <dgm:pt modelId="{F6438092-5777-4F2C-B4CF-29ACA66B7193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Choose printer and customize configuration</a:t>
          </a:r>
          <a:endParaRPr lang="en-US" dirty="0"/>
        </a:p>
      </dgm:t>
    </dgm:pt>
    <dgm:pt modelId="{9A0DFDE2-B879-431A-B07A-CE5E166F28FE}" type="parTrans" cxnId="{12623988-9067-4684-99D5-6AC10878F7F3}">
      <dgm:prSet/>
      <dgm:spPr/>
      <dgm:t>
        <a:bodyPr/>
        <a:lstStyle/>
        <a:p>
          <a:endParaRPr lang="en-US"/>
        </a:p>
      </dgm:t>
    </dgm:pt>
    <dgm:pt modelId="{41358207-4E13-4205-A989-D885278AC924}" type="sibTrans" cxnId="{12623988-9067-4684-99D5-6AC10878F7F3}">
      <dgm:prSet/>
      <dgm:spPr/>
      <dgm:t>
        <a:bodyPr/>
        <a:lstStyle/>
        <a:p>
          <a:endParaRPr lang="en-US"/>
        </a:p>
      </dgm:t>
    </dgm:pt>
    <dgm:pt modelId="{835BFE2D-7466-4EA8-9644-9AC51AD439DA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 err="1" smtClean="0"/>
            <a:t>Bukito</a:t>
          </a:r>
          <a:endParaRPr lang="en-US" dirty="0"/>
        </a:p>
      </dgm:t>
    </dgm:pt>
    <dgm:pt modelId="{D9A02A54-C099-4DBA-8A83-81005F2CCC76}" type="parTrans" cxnId="{195296F6-C9A5-4AC7-AA75-57892CA87338}">
      <dgm:prSet/>
      <dgm:spPr/>
      <dgm:t>
        <a:bodyPr/>
        <a:lstStyle/>
        <a:p>
          <a:endParaRPr lang="en-US"/>
        </a:p>
      </dgm:t>
    </dgm:pt>
    <dgm:pt modelId="{39457746-E7DC-4718-9E76-52AEE40912FE}" type="sibTrans" cxnId="{195296F6-C9A5-4AC7-AA75-57892CA87338}">
      <dgm:prSet/>
      <dgm:spPr/>
      <dgm:t>
        <a:bodyPr/>
        <a:lstStyle/>
        <a:p>
          <a:endParaRPr lang="en-US"/>
        </a:p>
      </dgm:t>
    </dgm:pt>
    <dgm:pt modelId="{00041DB1-8905-42ED-B8E4-6CE1226F741F}">
      <dgm:prSet phldrT="[Text]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r>
            <a:rPr lang="en-US" dirty="0" smtClean="0"/>
            <a:t>MOD-t</a:t>
          </a:r>
          <a:endParaRPr lang="en-US" dirty="0"/>
        </a:p>
      </dgm:t>
    </dgm:pt>
    <dgm:pt modelId="{26BA5C5A-C493-452D-8559-48B4C5D13AA8}" type="parTrans" cxnId="{444E28AF-6A51-4596-81CD-3C9DA9AB68FC}">
      <dgm:prSet/>
      <dgm:spPr/>
      <dgm:t>
        <a:bodyPr/>
        <a:lstStyle/>
        <a:p>
          <a:endParaRPr lang="en-US"/>
        </a:p>
      </dgm:t>
    </dgm:pt>
    <dgm:pt modelId="{9A556CA9-413C-4240-9BCB-F4673D0DD83D}" type="sibTrans" cxnId="{444E28AF-6A51-4596-81CD-3C9DA9AB68FC}">
      <dgm:prSet/>
      <dgm:spPr/>
      <dgm:t>
        <a:bodyPr/>
        <a:lstStyle/>
        <a:p>
          <a:endParaRPr lang="en-US"/>
        </a:p>
      </dgm:t>
    </dgm:pt>
    <dgm:pt modelId="{BBE0D89C-2E5E-4295-96C0-D07BD5758E4D}" type="pres">
      <dgm:prSet presAssocID="{95693BF3-ADB8-4B2A-B948-B80A040D92F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5FA5E77-6066-489C-9EF6-4FA84A8BA047}" type="pres">
      <dgm:prSet presAssocID="{303355BD-2DC7-4D87-894E-B49C9230869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B0BC99-9266-4988-96BD-F22147A54315}" type="pres">
      <dgm:prSet presAssocID="{5DB41955-A324-41CA-98C5-1AF144D650EC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281F7BE1-AB43-4C94-91BC-F6F89646CA72}" type="pres">
      <dgm:prSet presAssocID="{5DB41955-A324-41CA-98C5-1AF144D650EC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1E24D8D-B264-4D32-9814-A354E2FB66FA}" type="pres">
      <dgm:prSet presAssocID="{65848948-2B46-46C5-B1D2-15F065DD24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E402F7-0B5E-4F11-B91D-74FE0EEE48E5}" type="pres">
      <dgm:prSet presAssocID="{9014B04B-A2D6-48CB-B0D0-B9E3DB387BEC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976997F0-84A9-4E3D-8051-A9D48087215B}" type="pres">
      <dgm:prSet presAssocID="{9014B04B-A2D6-48CB-B0D0-B9E3DB387BEC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BD4BB7E9-79FC-45DA-A9A5-A622B6252593}" type="pres">
      <dgm:prSet presAssocID="{92E2A4EC-62F4-4238-8C4C-EDD5BB5A430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935919-0217-4E76-B501-FFA72EC7A381}" type="pres">
      <dgm:prSet presAssocID="{1EC48336-C911-47A2-A167-0E658FD2D266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C60AE6D8-9716-49F1-BC28-A6CC2379F074}" type="pres">
      <dgm:prSet presAssocID="{1EC48336-C911-47A2-A167-0E658FD2D266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C93C5361-344F-4D7E-8F3E-4CC6AE388222}" type="pres">
      <dgm:prSet presAssocID="{F6438092-5777-4F2C-B4CF-29ACA66B719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28AD000-82FA-4FB6-943B-A28A1DD9F107}" type="presOf" srcId="{95693BF3-ADB8-4B2A-B948-B80A040D92FE}" destId="{BBE0D89C-2E5E-4295-96C0-D07BD5758E4D}" srcOrd="0" destOrd="0" presId="urn:microsoft.com/office/officeart/2005/8/layout/process5"/>
    <dgm:cxn modelId="{4B923CE0-A977-412F-9DA4-1695513C41E2}" srcId="{95693BF3-ADB8-4B2A-B948-B80A040D92FE}" destId="{65848948-2B46-46C5-B1D2-15F065DD241D}" srcOrd="1" destOrd="0" parTransId="{501BF0C2-9E14-4E8D-BCA9-F092B9A70CE9}" sibTransId="{9014B04B-A2D6-48CB-B0D0-B9E3DB387BEC}"/>
    <dgm:cxn modelId="{A46B6A17-F308-4310-B839-41CF2B5A06A8}" srcId="{92E2A4EC-62F4-4238-8C4C-EDD5BB5A430B}" destId="{E1230CA3-A28D-4E00-87CC-9C90810E88D6}" srcOrd="0" destOrd="0" parTransId="{08A21171-0814-45A1-9556-730D668B8AC8}" sibTransId="{385E909F-5802-4DE8-A982-4A1F6069EFAD}"/>
    <dgm:cxn modelId="{0DD97855-ECA1-42FA-8433-671A741DCB19}" type="presOf" srcId="{00041DB1-8905-42ED-B8E4-6CE1226F741F}" destId="{C93C5361-344F-4D7E-8F3E-4CC6AE388222}" srcOrd="0" destOrd="2" presId="urn:microsoft.com/office/officeart/2005/8/layout/process5"/>
    <dgm:cxn modelId="{7213DE7F-2AE2-448C-BEE5-BC9299ADD8D0}" type="presOf" srcId="{1EC48336-C911-47A2-A167-0E658FD2D266}" destId="{C60AE6D8-9716-49F1-BC28-A6CC2379F074}" srcOrd="1" destOrd="0" presId="urn:microsoft.com/office/officeart/2005/8/layout/process5"/>
    <dgm:cxn modelId="{81AA4F58-A409-477A-8C1F-F69D1B63C538}" srcId="{65848948-2B46-46C5-B1D2-15F065DD241D}" destId="{10AB699D-BE68-4443-844B-148B33DAA4FE}" srcOrd="1" destOrd="0" parTransId="{CB154DE2-028E-484B-8D6A-2824FB6E49EC}" sibTransId="{8BC38D15-9DE4-43DA-B25A-1ABA07BE9F9E}"/>
    <dgm:cxn modelId="{2FB2173F-97F0-4304-924C-31D4D2104390}" type="presOf" srcId="{1EC48336-C911-47A2-A167-0E658FD2D266}" destId="{04935919-0217-4E76-B501-FFA72EC7A381}" srcOrd="0" destOrd="0" presId="urn:microsoft.com/office/officeart/2005/8/layout/process5"/>
    <dgm:cxn modelId="{15EDE39E-E429-4E12-AA72-BB3542D0E005}" type="presOf" srcId="{835BFE2D-7466-4EA8-9644-9AC51AD439DA}" destId="{C93C5361-344F-4D7E-8F3E-4CC6AE388222}" srcOrd="0" destOrd="1" presId="urn:microsoft.com/office/officeart/2005/8/layout/process5"/>
    <dgm:cxn modelId="{12623988-9067-4684-99D5-6AC10878F7F3}" srcId="{95693BF3-ADB8-4B2A-B948-B80A040D92FE}" destId="{F6438092-5777-4F2C-B4CF-29ACA66B7193}" srcOrd="3" destOrd="0" parTransId="{9A0DFDE2-B879-431A-B07A-CE5E166F28FE}" sibTransId="{41358207-4E13-4205-A989-D885278AC924}"/>
    <dgm:cxn modelId="{B3595998-05AA-46D3-AB00-90BB982FA4E6}" type="presOf" srcId="{5DB41955-A324-41CA-98C5-1AF144D650EC}" destId="{86B0BC99-9266-4988-96BD-F22147A54315}" srcOrd="0" destOrd="0" presId="urn:microsoft.com/office/officeart/2005/8/layout/process5"/>
    <dgm:cxn modelId="{347EE179-AB68-4ACE-BE6B-1B4FA9A820AB}" type="presOf" srcId="{92E2A4EC-62F4-4238-8C4C-EDD5BB5A430B}" destId="{BD4BB7E9-79FC-45DA-A9A5-A622B6252593}" srcOrd="0" destOrd="0" presId="urn:microsoft.com/office/officeart/2005/8/layout/process5"/>
    <dgm:cxn modelId="{FC7DE4B8-C8CA-4431-8E71-810B56CC8A5B}" type="presOf" srcId="{303355BD-2DC7-4D87-894E-B49C9230869C}" destId="{A5FA5E77-6066-489C-9EF6-4FA84A8BA047}" srcOrd="0" destOrd="0" presId="urn:microsoft.com/office/officeart/2005/8/layout/process5"/>
    <dgm:cxn modelId="{DB0B4970-3B4A-4836-B0F2-170FB624EC1B}" srcId="{95693BF3-ADB8-4B2A-B948-B80A040D92FE}" destId="{92E2A4EC-62F4-4238-8C4C-EDD5BB5A430B}" srcOrd="2" destOrd="0" parTransId="{5EEB3419-2B1E-4FE6-A8A6-903B56B0CBDE}" sibTransId="{1EC48336-C911-47A2-A167-0E658FD2D266}"/>
    <dgm:cxn modelId="{4E8FEE4C-18FA-4D80-8640-CDC6B20951FF}" type="presOf" srcId="{9014B04B-A2D6-48CB-B0D0-B9E3DB387BEC}" destId="{976997F0-84A9-4E3D-8051-A9D48087215B}" srcOrd="1" destOrd="0" presId="urn:microsoft.com/office/officeart/2005/8/layout/process5"/>
    <dgm:cxn modelId="{3C680894-4935-4D0A-8462-C3E1F47C9C79}" srcId="{303355BD-2DC7-4D87-894E-B49C9230869C}" destId="{5CCFE23F-290F-48B8-B6A0-3EB1D4995CC8}" srcOrd="1" destOrd="0" parTransId="{004BDDA6-F2D6-40F0-B2C0-56EFC1036968}" sibTransId="{FC4D71EA-5A75-499D-A6EA-15606729FD4C}"/>
    <dgm:cxn modelId="{9BA53774-FDD7-44D8-AF71-83589B650733}" type="presOf" srcId="{5CCFE23F-290F-48B8-B6A0-3EB1D4995CC8}" destId="{A5FA5E77-6066-489C-9EF6-4FA84A8BA047}" srcOrd="0" destOrd="2" presId="urn:microsoft.com/office/officeart/2005/8/layout/process5"/>
    <dgm:cxn modelId="{0E00E121-DAE9-4150-A302-F23B2892B66E}" srcId="{303355BD-2DC7-4D87-894E-B49C9230869C}" destId="{80368D5C-0F7E-4D84-BD38-CED748D56117}" srcOrd="0" destOrd="0" parTransId="{E97C6CB1-9937-4A55-BB46-5A98AC6E0C1A}" sibTransId="{8F6A7071-07FA-4C74-A2D8-11FB945448B3}"/>
    <dgm:cxn modelId="{195296F6-C9A5-4AC7-AA75-57892CA87338}" srcId="{F6438092-5777-4F2C-B4CF-29ACA66B7193}" destId="{835BFE2D-7466-4EA8-9644-9AC51AD439DA}" srcOrd="0" destOrd="0" parTransId="{D9A02A54-C099-4DBA-8A83-81005F2CCC76}" sibTransId="{39457746-E7DC-4718-9E76-52AEE40912FE}"/>
    <dgm:cxn modelId="{58D2FF13-DE1B-473F-8336-6D5382971389}" type="presOf" srcId="{5DB41955-A324-41CA-98C5-1AF144D650EC}" destId="{281F7BE1-AB43-4C94-91BC-F6F89646CA72}" srcOrd="1" destOrd="0" presId="urn:microsoft.com/office/officeart/2005/8/layout/process5"/>
    <dgm:cxn modelId="{F46D67F9-D5B5-4A70-A577-FC8C20246D5D}" srcId="{95693BF3-ADB8-4B2A-B948-B80A040D92FE}" destId="{303355BD-2DC7-4D87-894E-B49C9230869C}" srcOrd="0" destOrd="0" parTransId="{D5C1E73D-9301-40B5-A8FD-3C819CDF56D7}" sibTransId="{5DB41955-A324-41CA-98C5-1AF144D650EC}"/>
    <dgm:cxn modelId="{6DDD816B-433E-44B8-9E3F-3D05B3356D7C}" type="presOf" srcId="{E1230CA3-A28D-4E00-87CC-9C90810E88D6}" destId="{BD4BB7E9-79FC-45DA-A9A5-A622B6252593}" srcOrd="0" destOrd="1" presId="urn:microsoft.com/office/officeart/2005/8/layout/process5"/>
    <dgm:cxn modelId="{94DBC1A9-EE9B-4A4E-B2B0-B0357DC52EF4}" srcId="{65848948-2B46-46C5-B1D2-15F065DD241D}" destId="{50037DC2-2E58-4B7F-8537-CE08F0C060B2}" srcOrd="0" destOrd="0" parTransId="{AF9BBB8C-F6A4-4630-916E-C3129E722585}" sibTransId="{B5E98E9A-6EB2-4E57-BC4D-145DCA490B30}"/>
    <dgm:cxn modelId="{27A393F6-C1DF-4AD2-999C-78594ED8759F}" type="presOf" srcId="{50037DC2-2E58-4B7F-8537-CE08F0C060B2}" destId="{C1E24D8D-B264-4D32-9814-A354E2FB66FA}" srcOrd="0" destOrd="1" presId="urn:microsoft.com/office/officeart/2005/8/layout/process5"/>
    <dgm:cxn modelId="{444E28AF-6A51-4596-81CD-3C9DA9AB68FC}" srcId="{F6438092-5777-4F2C-B4CF-29ACA66B7193}" destId="{00041DB1-8905-42ED-B8E4-6CE1226F741F}" srcOrd="1" destOrd="0" parTransId="{26BA5C5A-C493-452D-8559-48B4C5D13AA8}" sibTransId="{9A556CA9-413C-4240-9BCB-F4673D0DD83D}"/>
    <dgm:cxn modelId="{2469D217-582B-4063-B495-6736367F63B5}" type="presOf" srcId="{F6438092-5777-4F2C-B4CF-29ACA66B7193}" destId="{C93C5361-344F-4D7E-8F3E-4CC6AE388222}" srcOrd="0" destOrd="0" presId="urn:microsoft.com/office/officeart/2005/8/layout/process5"/>
    <dgm:cxn modelId="{E57D3CC7-6C65-4EF9-81DF-FB8458FD078F}" type="presOf" srcId="{9014B04B-A2D6-48CB-B0D0-B9E3DB387BEC}" destId="{EDE402F7-0B5E-4F11-B91D-74FE0EEE48E5}" srcOrd="0" destOrd="0" presId="urn:microsoft.com/office/officeart/2005/8/layout/process5"/>
    <dgm:cxn modelId="{6F3D1320-968C-4665-A641-562606A9A5BA}" type="presOf" srcId="{10AB699D-BE68-4443-844B-148B33DAA4FE}" destId="{C1E24D8D-B264-4D32-9814-A354E2FB66FA}" srcOrd="0" destOrd="2" presId="urn:microsoft.com/office/officeart/2005/8/layout/process5"/>
    <dgm:cxn modelId="{B0DCC0B0-1CC8-4EAD-A1E1-15DA21E7BB0A}" type="presOf" srcId="{65848948-2B46-46C5-B1D2-15F065DD241D}" destId="{C1E24D8D-B264-4D32-9814-A354E2FB66FA}" srcOrd="0" destOrd="0" presId="urn:microsoft.com/office/officeart/2005/8/layout/process5"/>
    <dgm:cxn modelId="{B3962122-5EC7-4CF4-B488-311127EAB42E}" type="presOf" srcId="{80368D5C-0F7E-4D84-BD38-CED748D56117}" destId="{A5FA5E77-6066-489C-9EF6-4FA84A8BA047}" srcOrd="0" destOrd="1" presId="urn:microsoft.com/office/officeart/2005/8/layout/process5"/>
    <dgm:cxn modelId="{01422DDC-A645-4CFB-B084-AE704AC130E2}" type="presParOf" srcId="{BBE0D89C-2E5E-4295-96C0-D07BD5758E4D}" destId="{A5FA5E77-6066-489C-9EF6-4FA84A8BA047}" srcOrd="0" destOrd="0" presId="urn:microsoft.com/office/officeart/2005/8/layout/process5"/>
    <dgm:cxn modelId="{165157E3-3122-45BD-8872-290F7E63A47C}" type="presParOf" srcId="{BBE0D89C-2E5E-4295-96C0-D07BD5758E4D}" destId="{86B0BC99-9266-4988-96BD-F22147A54315}" srcOrd="1" destOrd="0" presId="urn:microsoft.com/office/officeart/2005/8/layout/process5"/>
    <dgm:cxn modelId="{434D9040-91E6-4766-B510-BA1F05AF1CF2}" type="presParOf" srcId="{86B0BC99-9266-4988-96BD-F22147A54315}" destId="{281F7BE1-AB43-4C94-91BC-F6F89646CA72}" srcOrd="0" destOrd="0" presId="urn:microsoft.com/office/officeart/2005/8/layout/process5"/>
    <dgm:cxn modelId="{6B648E2E-B82A-4DB8-829E-E8E2962D5B84}" type="presParOf" srcId="{BBE0D89C-2E5E-4295-96C0-D07BD5758E4D}" destId="{C1E24D8D-B264-4D32-9814-A354E2FB66FA}" srcOrd="2" destOrd="0" presId="urn:microsoft.com/office/officeart/2005/8/layout/process5"/>
    <dgm:cxn modelId="{1BF955AF-CEF4-4A4E-BB1B-29B2FE61BA85}" type="presParOf" srcId="{BBE0D89C-2E5E-4295-96C0-D07BD5758E4D}" destId="{EDE402F7-0B5E-4F11-B91D-74FE0EEE48E5}" srcOrd="3" destOrd="0" presId="urn:microsoft.com/office/officeart/2005/8/layout/process5"/>
    <dgm:cxn modelId="{F9FC30C0-6A91-427F-8797-C8A5A57E1D84}" type="presParOf" srcId="{EDE402F7-0B5E-4F11-B91D-74FE0EEE48E5}" destId="{976997F0-84A9-4E3D-8051-A9D48087215B}" srcOrd="0" destOrd="0" presId="urn:microsoft.com/office/officeart/2005/8/layout/process5"/>
    <dgm:cxn modelId="{93ED737B-C5F5-4DC4-8C83-8A31AAB5736C}" type="presParOf" srcId="{BBE0D89C-2E5E-4295-96C0-D07BD5758E4D}" destId="{BD4BB7E9-79FC-45DA-A9A5-A622B6252593}" srcOrd="4" destOrd="0" presId="urn:microsoft.com/office/officeart/2005/8/layout/process5"/>
    <dgm:cxn modelId="{8F60B51F-2238-4317-BFA1-E314827A55C8}" type="presParOf" srcId="{BBE0D89C-2E5E-4295-96C0-D07BD5758E4D}" destId="{04935919-0217-4E76-B501-FFA72EC7A381}" srcOrd="5" destOrd="0" presId="urn:microsoft.com/office/officeart/2005/8/layout/process5"/>
    <dgm:cxn modelId="{31ADC7BF-CDEF-4645-BC53-6888D146A34A}" type="presParOf" srcId="{04935919-0217-4E76-B501-FFA72EC7A381}" destId="{C60AE6D8-9716-49F1-BC28-A6CC2379F074}" srcOrd="0" destOrd="0" presId="urn:microsoft.com/office/officeart/2005/8/layout/process5"/>
    <dgm:cxn modelId="{B934CFF6-759D-4E5D-A171-93484AAFC250}" type="presParOf" srcId="{BBE0D89C-2E5E-4295-96C0-D07BD5758E4D}" destId="{C93C5361-344F-4D7E-8F3E-4CC6AE388222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693BF3-ADB8-4B2A-B948-B80A040D92FE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3355BD-2DC7-4D87-894E-B49C9230869C}">
      <dgm:prSet phldrT="[Text]"/>
      <dgm:spPr/>
      <dgm:t>
        <a:bodyPr/>
        <a:lstStyle/>
        <a:p>
          <a:r>
            <a:rPr lang="en-US" dirty="0" smtClean="0"/>
            <a:t>Design with CAD software</a:t>
          </a:r>
          <a:endParaRPr lang="en-US" dirty="0"/>
        </a:p>
      </dgm:t>
    </dgm:pt>
    <dgm:pt modelId="{D5C1E73D-9301-40B5-A8FD-3C819CDF56D7}" type="parTrans" cxnId="{F46D67F9-D5B5-4A70-A577-FC8C20246D5D}">
      <dgm:prSet/>
      <dgm:spPr/>
      <dgm:t>
        <a:bodyPr/>
        <a:lstStyle/>
        <a:p>
          <a:endParaRPr lang="en-US"/>
        </a:p>
      </dgm:t>
    </dgm:pt>
    <dgm:pt modelId="{5DB41955-A324-41CA-98C5-1AF144D650EC}" type="sibTrans" cxnId="{F46D67F9-D5B5-4A70-A577-FC8C20246D5D}">
      <dgm:prSet/>
      <dgm:spPr/>
      <dgm:t>
        <a:bodyPr/>
        <a:lstStyle/>
        <a:p>
          <a:endParaRPr lang="en-US"/>
        </a:p>
      </dgm:t>
    </dgm:pt>
    <dgm:pt modelId="{80368D5C-0F7E-4D84-BD38-CED748D56117}">
      <dgm:prSet phldrT="[Text]"/>
      <dgm:spPr/>
      <dgm:t>
        <a:bodyPr/>
        <a:lstStyle/>
        <a:p>
          <a:r>
            <a:rPr lang="en-US" dirty="0" smtClean="0"/>
            <a:t>Inventor</a:t>
          </a:r>
          <a:endParaRPr lang="en-US" dirty="0"/>
        </a:p>
      </dgm:t>
    </dgm:pt>
    <dgm:pt modelId="{E97C6CB1-9937-4A55-BB46-5A98AC6E0C1A}" type="parTrans" cxnId="{0E00E121-DAE9-4150-A302-F23B2892B66E}">
      <dgm:prSet/>
      <dgm:spPr/>
      <dgm:t>
        <a:bodyPr/>
        <a:lstStyle/>
        <a:p>
          <a:endParaRPr lang="en-US"/>
        </a:p>
      </dgm:t>
    </dgm:pt>
    <dgm:pt modelId="{8F6A7071-07FA-4C74-A2D8-11FB945448B3}" type="sibTrans" cxnId="{0E00E121-DAE9-4150-A302-F23B2892B66E}">
      <dgm:prSet/>
      <dgm:spPr/>
      <dgm:t>
        <a:bodyPr/>
        <a:lstStyle/>
        <a:p>
          <a:endParaRPr lang="en-US"/>
        </a:p>
      </dgm:t>
    </dgm:pt>
    <dgm:pt modelId="{5CCFE23F-290F-48B8-B6A0-3EB1D4995CC8}">
      <dgm:prSet phldrT="[Text]"/>
      <dgm:spPr/>
      <dgm:t>
        <a:bodyPr/>
        <a:lstStyle/>
        <a:p>
          <a:r>
            <a:rPr lang="en-US" dirty="0" smtClean="0"/>
            <a:t>Microsoft 3D Builder</a:t>
          </a:r>
          <a:endParaRPr lang="en-US" dirty="0"/>
        </a:p>
      </dgm:t>
    </dgm:pt>
    <dgm:pt modelId="{004BDDA6-F2D6-40F0-B2C0-56EFC1036968}" type="parTrans" cxnId="{3C680894-4935-4D0A-8462-C3E1F47C9C79}">
      <dgm:prSet/>
      <dgm:spPr/>
      <dgm:t>
        <a:bodyPr/>
        <a:lstStyle/>
        <a:p>
          <a:endParaRPr lang="en-US"/>
        </a:p>
      </dgm:t>
    </dgm:pt>
    <dgm:pt modelId="{FC4D71EA-5A75-499D-A6EA-15606729FD4C}" type="sibTrans" cxnId="{3C680894-4935-4D0A-8462-C3E1F47C9C79}">
      <dgm:prSet/>
      <dgm:spPr/>
      <dgm:t>
        <a:bodyPr/>
        <a:lstStyle/>
        <a:p>
          <a:endParaRPr lang="en-US"/>
        </a:p>
      </dgm:t>
    </dgm:pt>
    <dgm:pt modelId="{65848948-2B46-46C5-B1D2-15F065DD241D}">
      <dgm:prSet phldrT="[Text]"/>
      <dgm:spPr/>
      <dgm:t>
        <a:bodyPr/>
        <a:lstStyle/>
        <a:p>
          <a:r>
            <a:rPr lang="en-US" dirty="0" smtClean="0"/>
            <a:t>Convert to industry standard files</a:t>
          </a:r>
          <a:endParaRPr lang="en-US" dirty="0"/>
        </a:p>
      </dgm:t>
    </dgm:pt>
    <dgm:pt modelId="{501BF0C2-9E14-4E8D-BCA9-F092B9A70CE9}" type="parTrans" cxnId="{4B923CE0-A977-412F-9DA4-1695513C41E2}">
      <dgm:prSet/>
      <dgm:spPr/>
      <dgm:t>
        <a:bodyPr/>
        <a:lstStyle/>
        <a:p>
          <a:endParaRPr lang="en-US"/>
        </a:p>
      </dgm:t>
    </dgm:pt>
    <dgm:pt modelId="{9014B04B-A2D6-48CB-B0D0-B9E3DB387BEC}" type="sibTrans" cxnId="{4B923CE0-A977-412F-9DA4-1695513C41E2}">
      <dgm:prSet/>
      <dgm:spPr/>
      <dgm:t>
        <a:bodyPr/>
        <a:lstStyle/>
        <a:p>
          <a:endParaRPr lang="en-US"/>
        </a:p>
      </dgm:t>
    </dgm:pt>
    <dgm:pt modelId="{50037DC2-2E58-4B7F-8537-CE08F0C060B2}">
      <dgm:prSet phldrT="[Text]"/>
      <dgm:spPr/>
      <dgm:t>
        <a:bodyPr/>
        <a:lstStyle/>
        <a:p>
          <a:r>
            <a:rPr lang="en-US" dirty="0" err="1" smtClean="0"/>
            <a:t>stl</a:t>
          </a:r>
          <a:endParaRPr lang="en-US" dirty="0"/>
        </a:p>
      </dgm:t>
    </dgm:pt>
    <dgm:pt modelId="{AF9BBB8C-F6A4-4630-916E-C3129E722585}" type="parTrans" cxnId="{94DBC1A9-EE9B-4A4E-B2B0-B0357DC52EF4}">
      <dgm:prSet/>
      <dgm:spPr/>
      <dgm:t>
        <a:bodyPr/>
        <a:lstStyle/>
        <a:p>
          <a:endParaRPr lang="en-US"/>
        </a:p>
      </dgm:t>
    </dgm:pt>
    <dgm:pt modelId="{B5E98E9A-6EB2-4E57-BC4D-145DCA490B30}" type="sibTrans" cxnId="{94DBC1A9-EE9B-4A4E-B2B0-B0357DC52EF4}">
      <dgm:prSet/>
      <dgm:spPr/>
      <dgm:t>
        <a:bodyPr/>
        <a:lstStyle/>
        <a:p>
          <a:endParaRPr lang="en-US"/>
        </a:p>
      </dgm:t>
    </dgm:pt>
    <dgm:pt modelId="{10AB699D-BE68-4443-844B-148B33DAA4FE}">
      <dgm:prSet phldrT="[Text]"/>
      <dgm:spPr/>
      <dgm:t>
        <a:bodyPr/>
        <a:lstStyle/>
        <a:p>
          <a:r>
            <a:rPr lang="en-US" dirty="0" err="1" smtClean="0"/>
            <a:t>gcode</a:t>
          </a:r>
          <a:endParaRPr lang="en-US" dirty="0"/>
        </a:p>
      </dgm:t>
    </dgm:pt>
    <dgm:pt modelId="{CB154DE2-028E-484B-8D6A-2824FB6E49EC}" type="parTrans" cxnId="{81AA4F58-A409-477A-8C1F-F69D1B63C538}">
      <dgm:prSet/>
      <dgm:spPr/>
      <dgm:t>
        <a:bodyPr/>
        <a:lstStyle/>
        <a:p>
          <a:endParaRPr lang="en-US"/>
        </a:p>
      </dgm:t>
    </dgm:pt>
    <dgm:pt modelId="{8BC38D15-9DE4-43DA-B25A-1ABA07BE9F9E}" type="sibTrans" cxnId="{81AA4F58-A409-477A-8C1F-F69D1B63C538}">
      <dgm:prSet/>
      <dgm:spPr/>
      <dgm:t>
        <a:bodyPr/>
        <a:lstStyle/>
        <a:p>
          <a:endParaRPr lang="en-US"/>
        </a:p>
      </dgm:t>
    </dgm:pt>
    <dgm:pt modelId="{92E2A4EC-62F4-4238-8C4C-EDD5BB5A430B}">
      <dgm:prSet phldrT="[Text]"/>
      <dgm:spPr/>
      <dgm:t>
        <a:bodyPr/>
        <a:lstStyle/>
        <a:p>
          <a:r>
            <a:rPr lang="en-US" dirty="0" smtClean="0"/>
            <a:t>Layer and slice the instance</a:t>
          </a:r>
          <a:endParaRPr lang="en-US" dirty="0"/>
        </a:p>
      </dgm:t>
    </dgm:pt>
    <dgm:pt modelId="{5EEB3419-2B1E-4FE6-A8A6-903B56B0CBDE}" type="parTrans" cxnId="{DB0B4970-3B4A-4836-B0F2-170FB624EC1B}">
      <dgm:prSet/>
      <dgm:spPr/>
      <dgm:t>
        <a:bodyPr/>
        <a:lstStyle/>
        <a:p>
          <a:endParaRPr lang="en-US"/>
        </a:p>
      </dgm:t>
    </dgm:pt>
    <dgm:pt modelId="{1EC48336-C911-47A2-A167-0E658FD2D266}" type="sibTrans" cxnId="{DB0B4970-3B4A-4836-B0F2-170FB624EC1B}">
      <dgm:prSet/>
      <dgm:spPr/>
      <dgm:t>
        <a:bodyPr/>
        <a:lstStyle/>
        <a:p>
          <a:endParaRPr lang="en-US"/>
        </a:p>
      </dgm:t>
    </dgm:pt>
    <dgm:pt modelId="{E1230CA3-A28D-4E00-87CC-9C90810E88D6}">
      <dgm:prSet phldrT="[Text]"/>
      <dgm:spPr/>
      <dgm:t>
        <a:bodyPr/>
        <a:lstStyle/>
        <a:p>
          <a:r>
            <a:rPr lang="en-US" dirty="0" err="1" smtClean="0"/>
            <a:t>Cura</a:t>
          </a:r>
          <a:endParaRPr lang="en-US" dirty="0"/>
        </a:p>
      </dgm:t>
    </dgm:pt>
    <dgm:pt modelId="{08A21171-0814-45A1-9556-730D668B8AC8}" type="parTrans" cxnId="{A46B6A17-F308-4310-B839-41CF2B5A06A8}">
      <dgm:prSet/>
      <dgm:spPr/>
      <dgm:t>
        <a:bodyPr/>
        <a:lstStyle/>
        <a:p>
          <a:endParaRPr lang="en-US"/>
        </a:p>
      </dgm:t>
    </dgm:pt>
    <dgm:pt modelId="{385E909F-5802-4DE8-A982-4A1F6069EFAD}" type="sibTrans" cxnId="{A46B6A17-F308-4310-B839-41CF2B5A06A8}">
      <dgm:prSet/>
      <dgm:spPr/>
      <dgm:t>
        <a:bodyPr/>
        <a:lstStyle/>
        <a:p>
          <a:endParaRPr lang="en-US"/>
        </a:p>
      </dgm:t>
    </dgm:pt>
    <dgm:pt modelId="{F6438092-5777-4F2C-B4CF-29ACA66B7193}">
      <dgm:prSet phldrT="[Text]"/>
      <dgm:spPr/>
      <dgm:t>
        <a:bodyPr/>
        <a:lstStyle/>
        <a:p>
          <a:r>
            <a:rPr lang="en-US" dirty="0" smtClean="0"/>
            <a:t>Choose printer and customize configuration</a:t>
          </a:r>
          <a:endParaRPr lang="en-US" dirty="0"/>
        </a:p>
      </dgm:t>
    </dgm:pt>
    <dgm:pt modelId="{9A0DFDE2-B879-431A-B07A-CE5E166F28FE}" type="parTrans" cxnId="{12623988-9067-4684-99D5-6AC10878F7F3}">
      <dgm:prSet/>
      <dgm:spPr/>
      <dgm:t>
        <a:bodyPr/>
        <a:lstStyle/>
        <a:p>
          <a:endParaRPr lang="en-US"/>
        </a:p>
      </dgm:t>
    </dgm:pt>
    <dgm:pt modelId="{41358207-4E13-4205-A989-D885278AC924}" type="sibTrans" cxnId="{12623988-9067-4684-99D5-6AC10878F7F3}">
      <dgm:prSet/>
      <dgm:spPr/>
      <dgm:t>
        <a:bodyPr/>
        <a:lstStyle/>
        <a:p>
          <a:endParaRPr lang="en-US"/>
        </a:p>
      </dgm:t>
    </dgm:pt>
    <dgm:pt modelId="{835BFE2D-7466-4EA8-9644-9AC51AD439DA}">
      <dgm:prSet phldrT="[Text]"/>
      <dgm:spPr/>
      <dgm:t>
        <a:bodyPr/>
        <a:lstStyle/>
        <a:p>
          <a:r>
            <a:rPr lang="en-US" dirty="0" err="1" smtClean="0"/>
            <a:t>Bukito</a:t>
          </a:r>
          <a:endParaRPr lang="en-US" dirty="0"/>
        </a:p>
      </dgm:t>
    </dgm:pt>
    <dgm:pt modelId="{D9A02A54-C099-4DBA-8A83-81005F2CCC76}" type="parTrans" cxnId="{195296F6-C9A5-4AC7-AA75-57892CA87338}">
      <dgm:prSet/>
      <dgm:spPr/>
      <dgm:t>
        <a:bodyPr/>
        <a:lstStyle/>
        <a:p>
          <a:endParaRPr lang="en-US"/>
        </a:p>
      </dgm:t>
    </dgm:pt>
    <dgm:pt modelId="{39457746-E7DC-4718-9E76-52AEE40912FE}" type="sibTrans" cxnId="{195296F6-C9A5-4AC7-AA75-57892CA87338}">
      <dgm:prSet/>
      <dgm:spPr/>
      <dgm:t>
        <a:bodyPr/>
        <a:lstStyle/>
        <a:p>
          <a:endParaRPr lang="en-US"/>
        </a:p>
      </dgm:t>
    </dgm:pt>
    <dgm:pt modelId="{00041DB1-8905-42ED-B8E4-6CE1226F741F}">
      <dgm:prSet phldrT="[Text]"/>
      <dgm:spPr/>
      <dgm:t>
        <a:bodyPr/>
        <a:lstStyle/>
        <a:p>
          <a:r>
            <a:rPr lang="en-US" dirty="0" smtClean="0"/>
            <a:t>MOD-t</a:t>
          </a:r>
          <a:endParaRPr lang="en-US" dirty="0"/>
        </a:p>
      </dgm:t>
    </dgm:pt>
    <dgm:pt modelId="{26BA5C5A-C493-452D-8559-48B4C5D13AA8}" type="parTrans" cxnId="{444E28AF-6A51-4596-81CD-3C9DA9AB68FC}">
      <dgm:prSet/>
      <dgm:spPr/>
      <dgm:t>
        <a:bodyPr/>
        <a:lstStyle/>
        <a:p>
          <a:endParaRPr lang="en-US"/>
        </a:p>
      </dgm:t>
    </dgm:pt>
    <dgm:pt modelId="{9A556CA9-413C-4240-9BCB-F4673D0DD83D}" type="sibTrans" cxnId="{444E28AF-6A51-4596-81CD-3C9DA9AB68FC}">
      <dgm:prSet/>
      <dgm:spPr/>
      <dgm:t>
        <a:bodyPr/>
        <a:lstStyle/>
        <a:p>
          <a:endParaRPr lang="en-US"/>
        </a:p>
      </dgm:t>
    </dgm:pt>
    <dgm:pt modelId="{BBE0D89C-2E5E-4295-96C0-D07BD5758E4D}" type="pres">
      <dgm:prSet presAssocID="{95693BF3-ADB8-4B2A-B948-B80A040D92FE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5FA5E77-6066-489C-9EF6-4FA84A8BA047}" type="pres">
      <dgm:prSet presAssocID="{303355BD-2DC7-4D87-894E-B49C9230869C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6B0BC99-9266-4988-96BD-F22147A54315}" type="pres">
      <dgm:prSet presAssocID="{5DB41955-A324-41CA-98C5-1AF144D650EC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281F7BE1-AB43-4C94-91BC-F6F89646CA72}" type="pres">
      <dgm:prSet presAssocID="{5DB41955-A324-41CA-98C5-1AF144D650EC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C1E24D8D-B264-4D32-9814-A354E2FB66FA}" type="pres">
      <dgm:prSet presAssocID="{65848948-2B46-46C5-B1D2-15F065DD241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E402F7-0B5E-4F11-B91D-74FE0EEE48E5}" type="pres">
      <dgm:prSet presAssocID="{9014B04B-A2D6-48CB-B0D0-B9E3DB387BEC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976997F0-84A9-4E3D-8051-A9D48087215B}" type="pres">
      <dgm:prSet presAssocID="{9014B04B-A2D6-48CB-B0D0-B9E3DB387BEC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BD4BB7E9-79FC-45DA-A9A5-A622B6252593}" type="pres">
      <dgm:prSet presAssocID="{92E2A4EC-62F4-4238-8C4C-EDD5BB5A430B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935919-0217-4E76-B501-FFA72EC7A381}" type="pres">
      <dgm:prSet presAssocID="{1EC48336-C911-47A2-A167-0E658FD2D266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C60AE6D8-9716-49F1-BC28-A6CC2379F074}" type="pres">
      <dgm:prSet presAssocID="{1EC48336-C911-47A2-A167-0E658FD2D266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C93C5361-344F-4D7E-8F3E-4CC6AE388222}" type="pres">
      <dgm:prSet presAssocID="{F6438092-5777-4F2C-B4CF-29ACA66B7193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28AD000-82FA-4FB6-943B-A28A1DD9F107}" type="presOf" srcId="{95693BF3-ADB8-4B2A-B948-B80A040D92FE}" destId="{BBE0D89C-2E5E-4295-96C0-D07BD5758E4D}" srcOrd="0" destOrd="0" presId="urn:microsoft.com/office/officeart/2005/8/layout/process5"/>
    <dgm:cxn modelId="{4B923CE0-A977-412F-9DA4-1695513C41E2}" srcId="{95693BF3-ADB8-4B2A-B948-B80A040D92FE}" destId="{65848948-2B46-46C5-B1D2-15F065DD241D}" srcOrd="1" destOrd="0" parTransId="{501BF0C2-9E14-4E8D-BCA9-F092B9A70CE9}" sibTransId="{9014B04B-A2D6-48CB-B0D0-B9E3DB387BEC}"/>
    <dgm:cxn modelId="{A46B6A17-F308-4310-B839-41CF2B5A06A8}" srcId="{92E2A4EC-62F4-4238-8C4C-EDD5BB5A430B}" destId="{E1230CA3-A28D-4E00-87CC-9C90810E88D6}" srcOrd="0" destOrd="0" parTransId="{08A21171-0814-45A1-9556-730D668B8AC8}" sibTransId="{385E909F-5802-4DE8-A982-4A1F6069EFAD}"/>
    <dgm:cxn modelId="{0DD97855-ECA1-42FA-8433-671A741DCB19}" type="presOf" srcId="{00041DB1-8905-42ED-B8E4-6CE1226F741F}" destId="{C93C5361-344F-4D7E-8F3E-4CC6AE388222}" srcOrd="0" destOrd="2" presId="urn:microsoft.com/office/officeart/2005/8/layout/process5"/>
    <dgm:cxn modelId="{7213DE7F-2AE2-448C-BEE5-BC9299ADD8D0}" type="presOf" srcId="{1EC48336-C911-47A2-A167-0E658FD2D266}" destId="{C60AE6D8-9716-49F1-BC28-A6CC2379F074}" srcOrd="1" destOrd="0" presId="urn:microsoft.com/office/officeart/2005/8/layout/process5"/>
    <dgm:cxn modelId="{81AA4F58-A409-477A-8C1F-F69D1B63C538}" srcId="{65848948-2B46-46C5-B1D2-15F065DD241D}" destId="{10AB699D-BE68-4443-844B-148B33DAA4FE}" srcOrd="1" destOrd="0" parTransId="{CB154DE2-028E-484B-8D6A-2824FB6E49EC}" sibTransId="{8BC38D15-9DE4-43DA-B25A-1ABA07BE9F9E}"/>
    <dgm:cxn modelId="{2FB2173F-97F0-4304-924C-31D4D2104390}" type="presOf" srcId="{1EC48336-C911-47A2-A167-0E658FD2D266}" destId="{04935919-0217-4E76-B501-FFA72EC7A381}" srcOrd="0" destOrd="0" presId="urn:microsoft.com/office/officeart/2005/8/layout/process5"/>
    <dgm:cxn modelId="{15EDE39E-E429-4E12-AA72-BB3542D0E005}" type="presOf" srcId="{835BFE2D-7466-4EA8-9644-9AC51AD439DA}" destId="{C93C5361-344F-4D7E-8F3E-4CC6AE388222}" srcOrd="0" destOrd="1" presId="urn:microsoft.com/office/officeart/2005/8/layout/process5"/>
    <dgm:cxn modelId="{12623988-9067-4684-99D5-6AC10878F7F3}" srcId="{95693BF3-ADB8-4B2A-B948-B80A040D92FE}" destId="{F6438092-5777-4F2C-B4CF-29ACA66B7193}" srcOrd="3" destOrd="0" parTransId="{9A0DFDE2-B879-431A-B07A-CE5E166F28FE}" sibTransId="{41358207-4E13-4205-A989-D885278AC924}"/>
    <dgm:cxn modelId="{B3595998-05AA-46D3-AB00-90BB982FA4E6}" type="presOf" srcId="{5DB41955-A324-41CA-98C5-1AF144D650EC}" destId="{86B0BC99-9266-4988-96BD-F22147A54315}" srcOrd="0" destOrd="0" presId="urn:microsoft.com/office/officeart/2005/8/layout/process5"/>
    <dgm:cxn modelId="{347EE179-AB68-4ACE-BE6B-1B4FA9A820AB}" type="presOf" srcId="{92E2A4EC-62F4-4238-8C4C-EDD5BB5A430B}" destId="{BD4BB7E9-79FC-45DA-A9A5-A622B6252593}" srcOrd="0" destOrd="0" presId="urn:microsoft.com/office/officeart/2005/8/layout/process5"/>
    <dgm:cxn modelId="{FC7DE4B8-C8CA-4431-8E71-810B56CC8A5B}" type="presOf" srcId="{303355BD-2DC7-4D87-894E-B49C9230869C}" destId="{A5FA5E77-6066-489C-9EF6-4FA84A8BA047}" srcOrd="0" destOrd="0" presId="urn:microsoft.com/office/officeart/2005/8/layout/process5"/>
    <dgm:cxn modelId="{DB0B4970-3B4A-4836-B0F2-170FB624EC1B}" srcId="{95693BF3-ADB8-4B2A-B948-B80A040D92FE}" destId="{92E2A4EC-62F4-4238-8C4C-EDD5BB5A430B}" srcOrd="2" destOrd="0" parTransId="{5EEB3419-2B1E-4FE6-A8A6-903B56B0CBDE}" sibTransId="{1EC48336-C911-47A2-A167-0E658FD2D266}"/>
    <dgm:cxn modelId="{4E8FEE4C-18FA-4D80-8640-CDC6B20951FF}" type="presOf" srcId="{9014B04B-A2D6-48CB-B0D0-B9E3DB387BEC}" destId="{976997F0-84A9-4E3D-8051-A9D48087215B}" srcOrd="1" destOrd="0" presId="urn:microsoft.com/office/officeart/2005/8/layout/process5"/>
    <dgm:cxn modelId="{3C680894-4935-4D0A-8462-C3E1F47C9C79}" srcId="{303355BD-2DC7-4D87-894E-B49C9230869C}" destId="{5CCFE23F-290F-48B8-B6A0-3EB1D4995CC8}" srcOrd="1" destOrd="0" parTransId="{004BDDA6-F2D6-40F0-B2C0-56EFC1036968}" sibTransId="{FC4D71EA-5A75-499D-A6EA-15606729FD4C}"/>
    <dgm:cxn modelId="{9BA53774-FDD7-44D8-AF71-83589B650733}" type="presOf" srcId="{5CCFE23F-290F-48B8-B6A0-3EB1D4995CC8}" destId="{A5FA5E77-6066-489C-9EF6-4FA84A8BA047}" srcOrd="0" destOrd="2" presId="urn:microsoft.com/office/officeart/2005/8/layout/process5"/>
    <dgm:cxn modelId="{0E00E121-DAE9-4150-A302-F23B2892B66E}" srcId="{303355BD-2DC7-4D87-894E-B49C9230869C}" destId="{80368D5C-0F7E-4D84-BD38-CED748D56117}" srcOrd="0" destOrd="0" parTransId="{E97C6CB1-9937-4A55-BB46-5A98AC6E0C1A}" sibTransId="{8F6A7071-07FA-4C74-A2D8-11FB945448B3}"/>
    <dgm:cxn modelId="{195296F6-C9A5-4AC7-AA75-57892CA87338}" srcId="{F6438092-5777-4F2C-B4CF-29ACA66B7193}" destId="{835BFE2D-7466-4EA8-9644-9AC51AD439DA}" srcOrd="0" destOrd="0" parTransId="{D9A02A54-C099-4DBA-8A83-81005F2CCC76}" sibTransId="{39457746-E7DC-4718-9E76-52AEE40912FE}"/>
    <dgm:cxn modelId="{58D2FF13-DE1B-473F-8336-6D5382971389}" type="presOf" srcId="{5DB41955-A324-41CA-98C5-1AF144D650EC}" destId="{281F7BE1-AB43-4C94-91BC-F6F89646CA72}" srcOrd="1" destOrd="0" presId="urn:microsoft.com/office/officeart/2005/8/layout/process5"/>
    <dgm:cxn modelId="{F46D67F9-D5B5-4A70-A577-FC8C20246D5D}" srcId="{95693BF3-ADB8-4B2A-B948-B80A040D92FE}" destId="{303355BD-2DC7-4D87-894E-B49C9230869C}" srcOrd="0" destOrd="0" parTransId="{D5C1E73D-9301-40B5-A8FD-3C819CDF56D7}" sibTransId="{5DB41955-A324-41CA-98C5-1AF144D650EC}"/>
    <dgm:cxn modelId="{6DDD816B-433E-44B8-9E3F-3D05B3356D7C}" type="presOf" srcId="{E1230CA3-A28D-4E00-87CC-9C90810E88D6}" destId="{BD4BB7E9-79FC-45DA-A9A5-A622B6252593}" srcOrd="0" destOrd="1" presId="urn:microsoft.com/office/officeart/2005/8/layout/process5"/>
    <dgm:cxn modelId="{94DBC1A9-EE9B-4A4E-B2B0-B0357DC52EF4}" srcId="{65848948-2B46-46C5-B1D2-15F065DD241D}" destId="{50037DC2-2E58-4B7F-8537-CE08F0C060B2}" srcOrd="0" destOrd="0" parTransId="{AF9BBB8C-F6A4-4630-916E-C3129E722585}" sibTransId="{B5E98E9A-6EB2-4E57-BC4D-145DCA490B30}"/>
    <dgm:cxn modelId="{27A393F6-C1DF-4AD2-999C-78594ED8759F}" type="presOf" srcId="{50037DC2-2E58-4B7F-8537-CE08F0C060B2}" destId="{C1E24D8D-B264-4D32-9814-A354E2FB66FA}" srcOrd="0" destOrd="1" presId="urn:microsoft.com/office/officeart/2005/8/layout/process5"/>
    <dgm:cxn modelId="{444E28AF-6A51-4596-81CD-3C9DA9AB68FC}" srcId="{F6438092-5777-4F2C-B4CF-29ACA66B7193}" destId="{00041DB1-8905-42ED-B8E4-6CE1226F741F}" srcOrd="1" destOrd="0" parTransId="{26BA5C5A-C493-452D-8559-48B4C5D13AA8}" sibTransId="{9A556CA9-413C-4240-9BCB-F4673D0DD83D}"/>
    <dgm:cxn modelId="{2469D217-582B-4063-B495-6736367F63B5}" type="presOf" srcId="{F6438092-5777-4F2C-B4CF-29ACA66B7193}" destId="{C93C5361-344F-4D7E-8F3E-4CC6AE388222}" srcOrd="0" destOrd="0" presId="urn:microsoft.com/office/officeart/2005/8/layout/process5"/>
    <dgm:cxn modelId="{E57D3CC7-6C65-4EF9-81DF-FB8458FD078F}" type="presOf" srcId="{9014B04B-A2D6-48CB-B0D0-B9E3DB387BEC}" destId="{EDE402F7-0B5E-4F11-B91D-74FE0EEE48E5}" srcOrd="0" destOrd="0" presId="urn:microsoft.com/office/officeart/2005/8/layout/process5"/>
    <dgm:cxn modelId="{6F3D1320-968C-4665-A641-562606A9A5BA}" type="presOf" srcId="{10AB699D-BE68-4443-844B-148B33DAA4FE}" destId="{C1E24D8D-B264-4D32-9814-A354E2FB66FA}" srcOrd="0" destOrd="2" presId="urn:microsoft.com/office/officeart/2005/8/layout/process5"/>
    <dgm:cxn modelId="{B0DCC0B0-1CC8-4EAD-A1E1-15DA21E7BB0A}" type="presOf" srcId="{65848948-2B46-46C5-B1D2-15F065DD241D}" destId="{C1E24D8D-B264-4D32-9814-A354E2FB66FA}" srcOrd="0" destOrd="0" presId="urn:microsoft.com/office/officeart/2005/8/layout/process5"/>
    <dgm:cxn modelId="{B3962122-5EC7-4CF4-B488-311127EAB42E}" type="presOf" srcId="{80368D5C-0F7E-4D84-BD38-CED748D56117}" destId="{A5FA5E77-6066-489C-9EF6-4FA84A8BA047}" srcOrd="0" destOrd="1" presId="urn:microsoft.com/office/officeart/2005/8/layout/process5"/>
    <dgm:cxn modelId="{01422DDC-A645-4CFB-B084-AE704AC130E2}" type="presParOf" srcId="{BBE0D89C-2E5E-4295-96C0-D07BD5758E4D}" destId="{A5FA5E77-6066-489C-9EF6-4FA84A8BA047}" srcOrd="0" destOrd="0" presId="urn:microsoft.com/office/officeart/2005/8/layout/process5"/>
    <dgm:cxn modelId="{165157E3-3122-45BD-8872-290F7E63A47C}" type="presParOf" srcId="{BBE0D89C-2E5E-4295-96C0-D07BD5758E4D}" destId="{86B0BC99-9266-4988-96BD-F22147A54315}" srcOrd="1" destOrd="0" presId="urn:microsoft.com/office/officeart/2005/8/layout/process5"/>
    <dgm:cxn modelId="{434D9040-91E6-4766-B510-BA1F05AF1CF2}" type="presParOf" srcId="{86B0BC99-9266-4988-96BD-F22147A54315}" destId="{281F7BE1-AB43-4C94-91BC-F6F89646CA72}" srcOrd="0" destOrd="0" presId="urn:microsoft.com/office/officeart/2005/8/layout/process5"/>
    <dgm:cxn modelId="{6B648E2E-B82A-4DB8-829E-E8E2962D5B84}" type="presParOf" srcId="{BBE0D89C-2E5E-4295-96C0-D07BD5758E4D}" destId="{C1E24D8D-B264-4D32-9814-A354E2FB66FA}" srcOrd="2" destOrd="0" presId="urn:microsoft.com/office/officeart/2005/8/layout/process5"/>
    <dgm:cxn modelId="{1BF955AF-CEF4-4A4E-BB1B-29B2FE61BA85}" type="presParOf" srcId="{BBE0D89C-2E5E-4295-96C0-D07BD5758E4D}" destId="{EDE402F7-0B5E-4F11-B91D-74FE0EEE48E5}" srcOrd="3" destOrd="0" presId="urn:microsoft.com/office/officeart/2005/8/layout/process5"/>
    <dgm:cxn modelId="{F9FC30C0-6A91-427F-8797-C8A5A57E1D84}" type="presParOf" srcId="{EDE402F7-0B5E-4F11-B91D-74FE0EEE48E5}" destId="{976997F0-84A9-4E3D-8051-A9D48087215B}" srcOrd="0" destOrd="0" presId="urn:microsoft.com/office/officeart/2005/8/layout/process5"/>
    <dgm:cxn modelId="{93ED737B-C5F5-4DC4-8C83-8A31AAB5736C}" type="presParOf" srcId="{BBE0D89C-2E5E-4295-96C0-D07BD5758E4D}" destId="{BD4BB7E9-79FC-45DA-A9A5-A622B6252593}" srcOrd="4" destOrd="0" presId="urn:microsoft.com/office/officeart/2005/8/layout/process5"/>
    <dgm:cxn modelId="{8F60B51F-2238-4317-BFA1-E314827A55C8}" type="presParOf" srcId="{BBE0D89C-2E5E-4295-96C0-D07BD5758E4D}" destId="{04935919-0217-4E76-B501-FFA72EC7A381}" srcOrd="5" destOrd="0" presId="urn:microsoft.com/office/officeart/2005/8/layout/process5"/>
    <dgm:cxn modelId="{31ADC7BF-CDEF-4645-BC53-6888D146A34A}" type="presParOf" srcId="{04935919-0217-4E76-B501-FFA72EC7A381}" destId="{C60AE6D8-9716-49F1-BC28-A6CC2379F074}" srcOrd="0" destOrd="0" presId="urn:microsoft.com/office/officeart/2005/8/layout/process5"/>
    <dgm:cxn modelId="{B934CFF6-759D-4E5D-A171-93484AAFC250}" type="presParOf" srcId="{BBE0D89C-2E5E-4295-96C0-D07BD5758E4D}" destId="{C93C5361-344F-4D7E-8F3E-4CC6AE388222}" srcOrd="6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A5E77-6066-489C-9EF6-4FA84A8BA047}">
      <dsp:nvSpPr>
        <dsp:cNvPr id="0" name=""/>
        <dsp:cNvSpPr/>
      </dsp:nvSpPr>
      <dsp:spPr>
        <a:xfrm>
          <a:off x="1239" y="135680"/>
          <a:ext cx="2644138" cy="1586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Design with CAD software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Inventor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Microsoft 3D Builder</a:t>
          </a:r>
          <a:endParaRPr lang="en-US" sz="1500" kern="1200" dirty="0"/>
        </a:p>
      </dsp:txBody>
      <dsp:txXfrm>
        <a:off x="47706" y="182147"/>
        <a:ext cx="2551204" cy="1493549"/>
      </dsp:txXfrm>
    </dsp:sp>
    <dsp:sp modelId="{86B0BC99-9266-4988-96BD-F22147A54315}">
      <dsp:nvSpPr>
        <dsp:cNvPr id="0" name=""/>
        <dsp:cNvSpPr/>
      </dsp:nvSpPr>
      <dsp:spPr>
        <a:xfrm>
          <a:off x="2878062" y="601048"/>
          <a:ext cx="560557" cy="655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878062" y="732197"/>
        <a:ext cx="392390" cy="393448"/>
      </dsp:txXfrm>
    </dsp:sp>
    <dsp:sp modelId="{C1E24D8D-B264-4D32-9814-A354E2FB66FA}">
      <dsp:nvSpPr>
        <dsp:cNvPr id="0" name=""/>
        <dsp:cNvSpPr/>
      </dsp:nvSpPr>
      <dsp:spPr>
        <a:xfrm>
          <a:off x="3703034" y="135680"/>
          <a:ext cx="2644138" cy="1586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Convert to industry standard file</a:t>
          </a:r>
          <a:r>
            <a:rPr lang="zh-CN" altLang="en-US" sz="1900" kern="1200" baseline="0" dirty="0" smtClean="0"/>
            <a:t> </a:t>
          </a:r>
          <a:r>
            <a:rPr lang="en-US" altLang="zh-CN" sz="1900" kern="1200" baseline="0" dirty="0" smtClean="0"/>
            <a:t>formats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stl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gcode</a:t>
          </a:r>
          <a:endParaRPr lang="en-US" sz="1500" kern="1200" dirty="0"/>
        </a:p>
      </dsp:txBody>
      <dsp:txXfrm>
        <a:off x="3749501" y="182147"/>
        <a:ext cx="2551204" cy="1493549"/>
      </dsp:txXfrm>
    </dsp:sp>
    <dsp:sp modelId="{EDE402F7-0B5E-4F11-B91D-74FE0EEE48E5}">
      <dsp:nvSpPr>
        <dsp:cNvPr id="0" name=""/>
        <dsp:cNvSpPr/>
      </dsp:nvSpPr>
      <dsp:spPr>
        <a:xfrm rot="5400000">
          <a:off x="4744824" y="1907253"/>
          <a:ext cx="560557" cy="655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4828379" y="1954848"/>
        <a:ext cx="393448" cy="392390"/>
      </dsp:txXfrm>
    </dsp:sp>
    <dsp:sp modelId="{BD4BB7E9-79FC-45DA-A9A5-A622B6252593}">
      <dsp:nvSpPr>
        <dsp:cNvPr id="0" name=""/>
        <dsp:cNvSpPr/>
      </dsp:nvSpPr>
      <dsp:spPr>
        <a:xfrm>
          <a:off x="3703034" y="2779819"/>
          <a:ext cx="2644138" cy="1586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Layer and slice the instance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Cura</a:t>
          </a:r>
          <a:endParaRPr lang="en-US" sz="1500" kern="1200" dirty="0"/>
        </a:p>
      </dsp:txBody>
      <dsp:txXfrm>
        <a:off x="3749501" y="2826286"/>
        <a:ext cx="2551204" cy="1493549"/>
      </dsp:txXfrm>
    </dsp:sp>
    <dsp:sp modelId="{04935919-0217-4E76-B501-FFA72EC7A381}">
      <dsp:nvSpPr>
        <dsp:cNvPr id="0" name=""/>
        <dsp:cNvSpPr/>
      </dsp:nvSpPr>
      <dsp:spPr>
        <a:xfrm rot="10800000">
          <a:off x="2909792" y="3245187"/>
          <a:ext cx="560557" cy="655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3077959" y="3376336"/>
        <a:ext cx="392390" cy="393448"/>
      </dsp:txXfrm>
    </dsp:sp>
    <dsp:sp modelId="{C93C5361-344F-4D7E-8F3E-4CC6AE388222}">
      <dsp:nvSpPr>
        <dsp:cNvPr id="0" name=""/>
        <dsp:cNvSpPr/>
      </dsp:nvSpPr>
      <dsp:spPr>
        <a:xfrm>
          <a:off x="1239" y="2779819"/>
          <a:ext cx="2644138" cy="1586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Choose printer and customize configuration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Bukito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MOD-t</a:t>
          </a:r>
          <a:endParaRPr lang="en-US" sz="1500" kern="1200" dirty="0"/>
        </a:p>
      </dsp:txBody>
      <dsp:txXfrm>
        <a:off x="47706" y="2826286"/>
        <a:ext cx="2551204" cy="149354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A5E77-6066-489C-9EF6-4FA84A8BA047}">
      <dsp:nvSpPr>
        <dsp:cNvPr id="0" name=""/>
        <dsp:cNvSpPr/>
      </dsp:nvSpPr>
      <dsp:spPr>
        <a:xfrm>
          <a:off x="1239" y="135680"/>
          <a:ext cx="2644138" cy="1586483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Design with CAD software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Inventor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Microsoft 3D Builder</a:t>
          </a:r>
          <a:endParaRPr lang="en-US" sz="1500" kern="1200" dirty="0"/>
        </a:p>
      </dsp:txBody>
      <dsp:txXfrm>
        <a:off x="47706" y="182147"/>
        <a:ext cx="2551204" cy="1493549"/>
      </dsp:txXfrm>
    </dsp:sp>
    <dsp:sp modelId="{86B0BC99-9266-4988-96BD-F22147A54315}">
      <dsp:nvSpPr>
        <dsp:cNvPr id="0" name=""/>
        <dsp:cNvSpPr/>
      </dsp:nvSpPr>
      <dsp:spPr>
        <a:xfrm>
          <a:off x="2878062" y="601048"/>
          <a:ext cx="560557" cy="655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878062" y="732197"/>
        <a:ext cx="392390" cy="393448"/>
      </dsp:txXfrm>
    </dsp:sp>
    <dsp:sp modelId="{C1E24D8D-B264-4D32-9814-A354E2FB66FA}">
      <dsp:nvSpPr>
        <dsp:cNvPr id="0" name=""/>
        <dsp:cNvSpPr/>
      </dsp:nvSpPr>
      <dsp:spPr>
        <a:xfrm>
          <a:off x="3703034" y="135680"/>
          <a:ext cx="2644138" cy="1586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Convert to industry standard files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stl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gcode</a:t>
          </a:r>
          <a:endParaRPr lang="en-US" sz="1500" kern="1200" dirty="0"/>
        </a:p>
      </dsp:txBody>
      <dsp:txXfrm>
        <a:off x="3749501" y="182147"/>
        <a:ext cx="2551204" cy="1493549"/>
      </dsp:txXfrm>
    </dsp:sp>
    <dsp:sp modelId="{EDE402F7-0B5E-4F11-B91D-74FE0EEE48E5}">
      <dsp:nvSpPr>
        <dsp:cNvPr id="0" name=""/>
        <dsp:cNvSpPr/>
      </dsp:nvSpPr>
      <dsp:spPr>
        <a:xfrm rot="5400000">
          <a:off x="4744824" y="1907253"/>
          <a:ext cx="560557" cy="655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4828379" y="1954848"/>
        <a:ext cx="393448" cy="392390"/>
      </dsp:txXfrm>
    </dsp:sp>
    <dsp:sp modelId="{BD4BB7E9-79FC-45DA-A9A5-A622B6252593}">
      <dsp:nvSpPr>
        <dsp:cNvPr id="0" name=""/>
        <dsp:cNvSpPr/>
      </dsp:nvSpPr>
      <dsp:spPr>
        <a:xfrm>
          <a:off x="3703034" y="2779819"/>
          <a:ext cx="2644138" cy="1586483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Layer and slice the instance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Cura</a:t>
          </a:r>
          <a:endParaRPr lang="en-US" sz="1500" kern="1200" dirty="0"/>
        </a:p>
      </dsp:txBody>
      <dsp:txXfrm>
        <a:off x="3749501" y="2826286"/>
        <a:ext cx="2551204" cy="1493549"/>
      </dsp:txXfrm>
    </dsp:sp>
    <dsp:sp modelId="{04935919-0217-4E76-B501-FFA72EC7A381}">
      <dsp:nvSpPr>
        <dsp:cNvPr id="0" name=""/>
        <dsp:cNvSpPr/>
      </dsp:nvSpPr>
      <dsp:spPr>
        <a:xfrm rot="10800000">
          <a:off x="2909792" y="3245187"/>
          <a:ext cx="560557" cy="655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3077959" y="3376336"/>
        <a:ext cx="392390" cy="393448"/>
      </dsp:txXfrm>
    </dsp:sp>
    <dsp:sp modelId="{C93C5361-344F-4D7E-8F3E-4CC6AE388222}">
      <dsp:nvSpPr>
        <dsp:cNvPr id="0" name=""/>
        <dsp:cNvSpPr/>
      </dsp:nvSpPr>
      <dsp:spPr>
        <a:xfrm>
          <a:off x="1239" y="2779819"/>
          <a:ext cx="2644138" cy="1586483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Choose printer and customize configuration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Bukito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MOD-t</a:t>
          </a:r>
          <a:endParaRPr lang="en-US" sz="1500" kern="1200" dirty="0"/>
        </a:p>
      </dsp:txBody>
      <dsp:txXfrm>
        <a:off x="47706" y="2826286"/>
        <a:ext cx="2551204" cy="14935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A5E77-6066-489C-9EF6-4FA84A8BA047}">
      <dsp:nvSpPr>
        <dsp:cNvPr id="0" name=""/>
        <dsp:cNvSpPr/>
      </dsp:nvSpPr>
      <dsp:spPr>
        <a:xfrm>
          <a:off x="1239" y="135680"/>
          <a:ext cx="2644138" cy="1586483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Design with CAD software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Inventor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Microsoft 3D Builder</a:t>
          </a:r>
          <a:endParaRPr lang="en-US" sz="1500" kern="1200" dirty="0"/>
        </a:p>
      </dsp:txBody>
      <dsp:txXfrm>
        <a:off x="47706" y="182147"/>
        <a:ext cx="2551204" cy="1493549"/>
      </dsp:txXfrm>
    </dsp:sp>
    <dsp:sp modelId="{86B0BC99-9266-4988-96BD-F22147A54315}">
      <dsp:nvSpPr>
        <dsp:cNvPr id="0" name=""/>
        <dsp:cNvSpPr/>
      </dsp:nvSpPr>
      <dsp:spPr>
        <a:xfrm>
          <a:off x="2878062" y="601048"/>
          <a:ext cx="560557" cy="655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878062" y="732197"/>
        <a:ext cx="392390" cy="393448"/>
      </dsp:txXfrm>
    </dsp:sp>
    <dsp:sp modelId="{C1E24D8D-B264-4D32-9814-A354E2FB66FA}">
      <dsp:nvSpPr>
        <dsp:cNvPr id="0" name=""/>
        <dsp:cNvSpPr/>
      </dsp:nvSpPr>
      <dsp:spPr>
        <a:xfrm>
          <a:off x="3703034" y="135680"/>
          <a:ext cx="2644138" cy="1586483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Convert to industry standard files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stl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gcode</a:t>
          </a:r>
          <a:endParaRPr lang="en-US" sz="1500" kern="1200" dirty="0"/>
        </a:p>
      </dsp:txBody>
      <dsp:txXfrm>
        <a:off x="3749501" y="182147"/>
        <a:ext cx="2551204" cy="1493549"/>
      </dsp:txXfrm>
    </dsp:sp>
    <dsp:sp modelId="{EDE402F7-0B5E-4F11-B91D-74FE0EEE48E5}">
      <dsp:nvSpPr>
        <dsp:cNvPr id="0" name=""/>
        <dsp:cNvSpPr/>
      </dsp:nvSpPr>
      <dsp:spPr>
        <a:xfrm rot="5400000">
          <a:off x="4744824" y="1907253"/>
          <a:ext cx="560557" cy="655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4828379" y="1954848"/>
        <a:ext cx="393448" cy="392390"/>
      </dsp:txXfrm>
    </dsp:sp>
    <dsp:sp modelId="{BD4BB7E9-79FC-45DA-A9A5-A622B6252593}">
      <dsp:nvSpPr>
        <dsp:cNvPr id="0" name=""/>
        <dsp:cNvSpPr/>
      </dsp:nvSpPr>
      <dsp:spPr>
        <a:xfrm>
          <a:off x="3703034" y="2779819"/>
          <a:ext cx="2644138" cy="1586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Layer and slice the instance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Cura</a:t>
          </a:r>
          <a:endParaRPr lang="en-US" sz="1500" kern="1200" dirty="0"/>
        </a:p>
      </dsp:txBody>
      <dsp:txXfrm>
        <a:off x="3749501" y="2826286"/>
        <a:ext cx="2551204" cy="1493549"/>
      </dsp:txXfrm>
    </dsp:sp>
    <dsp:sp modelId="{04935919-0217-4E76-B501-FFA72EC7A381}">
      <dsp:nvSpPr>
        <dsp:cNvPr id="0" name=""/>
        <dsp:cNvSpPr/>
      </dsp:nvSpPr>
      <dsp:spPr>
        <a:xfrm rot="10800000">
          <a:off x="2909792" y="3245187"/>
          <a:ext cx="560557" cy="655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3077959" y="3376336"/>
        <a:ext cx="392390" cy="393448"/>
      </dsp:txXfrm>
    </dsp:sp>
    <dsp:sp modelId="{C93C5361-344F-4D7E-8F3E-4CC6AE388222}">
      <dsp:nvSpPr>
        <dsp:cNvPr id="0" name=""/>
        <dsp:cNvSpPr/>
      </dsp:nvSpPr>
      <dsp:spPr>
        <a:xfrm>
          <a:off x="1239" y="2779819"/>
          <a:ext cx="2644138" cy="1586483"/>
        </a:xfrm>
        <a:prstGeom prst="roundRect">
          <a:avLst>
            <a:gd name="adj" fmla="val 10000"/>
          </a:avLst>
        </a:prstGeom>
        <a:solidFill>
          <a:schemeClr val="accent2">
            <a:lumMod val="40000"/>
            <a:lumOff val="6000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Choose printer and customize configuration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Bukito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MOD-t</a:t>
          </a:r>
          <a:endParaRPr lang="en-US" sz="1500" kern="1200" dirty="0"/>
        </a:p>
      </dsp:txBody>
      <dsp:txXfrm>
        <a:off x="47706" y="2826286"/>
        <a:ext cx="2551204" cy="14935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FA5E77-6066-489C-9EF6-4FA84A8BA047}">
      <dsp:nvSpPr>
        <dsp:cNvPr id="0" name=""/>
        <dsp:cNvSpPr/>
      </dsp:nvSpPr>
      <dsp:spPr>
        <a:xfrm>
          <a:off x="1239" y="135680"/>
          <a:ext cx="2644138" cy="1586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Design with CAD software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Inventor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Microsoft 3D Builder</a:t>
          </a:r>
          <a:endParaRPr lang="en-US" sz="1500" kern="1200" dirty="0"/>
        </a:p>
      </dsp:txBody>
      <dsp:txXfrm>
        <a:off x="47706" y="182147"/>
        <a:ext cx="2551204" cy="1493549"/>
      </dsp:txXfrm>
    </dsp:sp>
    <dsp:sp modelId="{86B0BC99-9266-4988-96BD-F22147A54315}">
      <dsp:nvSpPr>
        <dsp:cNvPr id="0" name=""/>
        <dsp:cNvSpPr/>
      </dsp:nvSpPr>
      <dsp:spPr>
        <a:xfrm>
          <a:off x="2878062" y="601048"/>
          <a:ext cx="560557" cy="655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>
        <a:off x="2878062" y="732197"/>
        <a:ext cx="392390" cy="393448"/>
      </dsp:txXfrm>
    </dsp:sp>
    <dsp:sp modelId="{C1E24D8D-B264-4D32-9814-A354E2FB66FA}">
      <dsp:nvSpPr>
        <dsp:cNvPr id="0" name=""/>
        <dsp:cNvSpPr/>
      </dsp:nvSpPr>
      <dsp:spPr>
        <a:xfrm>
          <a:off x="3703034" y="135680"/>
          <a:ext cx="2644138" cy="1586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Convert to industry standard files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stl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gcode</a:t>
          </a:r>
          <a:endParaRPr lang="en-US" sz="1500" kern="1200" dirty="0"/>
        </a:p>
      </dsp:txBody>
      <dsp:txXfrm>
        <a:off x="3749501" y="182147"/>
        <a:ext cx="2551204" cy="1493549"/>
      </dsp:txXfrm>
    </dsp:sp>
    <dsp:sp modelId="{EDE402F7-0B5E-4F11-B91D-74FE0EEE48E5}">
      <dsp:nvSpPr>
        <dsp:cNvPr id="0" name=""/>
        <dsp:cNvSpPr/>
      </dsp:nvSpPr>
      <dsp:spPr>
        <a:xfrm rot="5400000">
          <a:off x="4744824" y="1907253"/>
          <a:ext cx="560557" cy="655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-5400000">
        <a:off x="4828379" y="1954848"/>
        <a:ext cx="393448" cy="392390"/>
      </dsp:txXfrm>
    </dsp:sp>
    <dsp:sp modelId="{BD4BB7E9-79FC-45DA-A9A5-A622B6252593}">
      <dsp:nvSpPr>
        <dsp:cNvPr id="0" name=""/>
        <dsp:cNvSpPr/>
      </dsp:nvSpPr>
      <dsp:spPr>
        <a:xfrm>
          <a:off x="3703034" y="2779819"/>
          <a:ext cx="2644138" cy="1586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Layer and slice the instance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Cura</a:t>
          </a:r>
          <a:endParaRPr lang="en-US" sz="1500" kern="1200" dirty="0"/>
        </a:p>
      </dsp:txBody>
      <dsp:txXfrm>
        <a:off x="3749501" y="2826286"/>
        <a:ext cx="2551204" cy="1493549"/>
      </dsp:txXfrm>
    </dsp:sp>
    <dsp:sp modelId="{04935919-0217-4E76-B501-FFA72EC7A381}">
      <dsp:nvSpPr>
        <dsp:cNvPr id="0" name=""/>
        <dsp:cNvSpPr/>
      </dsp:nvSpPr>
      <dsp:spPr>
        <a:xfrm rot="10800000">
          <a:off x="2909792" y="3245187"/>
          <a:ext cx="560557" cy="65574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/>
        </a:p>
      </dsp:txBody>
      <dsp:txXfrm rot="10800000">
        <a:off x="3077959" y="3376336"/>
        <a:ext cx="392390" cy="393448"/>
      </dsp:txXfrm>
    </dsp:sp>
    <dsp:sp modelId="{C93C5361-344F-4D7E-8F3E-4CC6AE388222}">
      <dsp:nvSpPr>
        <dsp:cNvPr id="0" name=""/>
        <dsp:cNvSpPr/>
      </dsp:nvSpPr>
      <dsp:spPr>
        <a:xfrm>
          <a:off x="1239" y="2779819"/>
          <a:ext cx="2644138" cy="158648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t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900" kern="1200" dirty="0" smtClean="0"/>
            <a:t>Choose printer and customize configuration</a:t>
          </a:r>
          <a:endParaRPr lang="en-US" sz="19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err="1" smtClean="0"/>
            <a:t>Bukito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MOD-t</a:t>
          </a:r>
          <a:endParaRPr lang="en-US" sz="1500" kern="1200" dirty="0"/>
        </a:p>
      </dsp:txBody>
      <dsp:txXfrm>
        <a:off x="47706" y="2826286"/>
        <a:ext cx="2551204" cy="14935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69804" cy="6874935"/>
            <a:chOff x="-8466" y="-8468"/>
            <a:chExt cx="9169804" cy="6874935"/>
          </a:xfrm>
        </p:grpSpPr>
        <p:cxnSp>
          <p:nvCxnSpPr>
            <p:cNvPr id="17" name="Straight Connector 16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Freeform 18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19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20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21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22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24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Freeform 2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250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21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1535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9787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971001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9537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245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84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0975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66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0765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0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778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21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65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9/7/16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0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69805" cy="6874935"/>
            <a:chOff x="-8467" y="-8468"/>
            <a:chExt cx="9169805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77231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0297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9/7/16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163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  <p:sldLayoutId id="2147483700" r:id="rId14"/>
    <p:sldLayoutId id="2147483701" r:id="rId15"/>
    <p:sldLayoutId id="214748370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hxu@Caltech.edu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mp"/><Relationship Id="rId3" Type="http://schemas.openxmlformats.org/officeDocument/2006/relationships/image" Target="../media/image6.tm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4" Type="http://schemas.openxmlformats.org/officeDocument/2006/relationships/image" Target="../media/image3.tmp"/><Relationship Id="rId5" Type="http://schemas.openxmlformats.org/officeDocument/2006/relationships/image" Target="../media/image4.tm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 of Internship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Haixiang Xu</a:t>
            </a:r>
          </a:p>
          <a:p>
            <a:r>
              <a:rPr lang="en-US" dirty="0" smtClean="0">
                <a:hlinkClick r:id="rId2"/>
              </a:rPr>
              <a:t>hxu@Caltech.edu</a:t>
            </a:r>
            <a:endParaRPr lang="en-US" dirty="0" smtClean="0"/>
          </a:p>
          <a:p>
            <a:r>
              <a:rPr lang="en-US" dirty="0" smtClean="0"/>
              <a:t>Sep. 07, 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7825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3-D Prototyping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4353177" y="4325410"/>
            <a:ext cx="2644138" cy="1586483"/>
            <a:chOff x="3703034" y="2779819"/>
            <a:chExt cx="2644138" cy="1586483"/>
          </a:xfrm>
        </p:grpSpPr>
        <p:sp>
          <p:nvSpPr>
            <p:cNvPr id="6" name="Rounded Rectangle 5"/>
            <p:cNvSpPr/>
            <p:nvPr/>
          </p:nvSpPr>
          <p:spPr>
            <a:xfrm>
              <a:off x="3703034" y="2779819"/>
              <a:ext cx="2644138" cy="158648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Rounded Rectangle 4"/>
            <p:cNvSpPr txBox="1"/>
            <p:nvPr/>
          </p:nvSpPr>
          <p:spPr>
            <a:xfrm>
              <a:off x="3749501" y="2826286"/>
              <a:ext cx="2551204" cy="14935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t" anchorCtr="0">
              <a:noAutofit/>
            </a:bodyPr>
            <a:lstStyle/>
            <a:p>
              <a:pPr lvl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Layer and slice the instance</a:t>
              </a:r>
              <a:endParaRPr lang="en-US" sz="1900" kern="1200" dirty="0"/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500" kern="1200" dirty="0" err="1" smtClean="0"/>
                <a:t>Cura</a:t>
              </a:r>
              <a:endParaRPr lang="en-US" sz="1500" kern="1200" dirty="0"/>
            </a:p>
          </p:txBody>
        </p:sp>
      </p:grpSp>
      <p:pic>
        <p:nvPicPr>
          <p:cNvPr id="8" name="Picture 7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658342"/>
            <a:ext cx="2914800" cy="4356324"/>
          </a:xfrm>
          <a:prstGeom prst="rect">
            <a:avLst/>
          </a:prstGeom>
        </p:spPr>
      </p:pic>
      <p:pic>
        <p:nvPicPr>
          <p:cNvPr id="9" name="Picture 8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8229" y="1798983"/>
            <a:ext cx="1922315" cy="191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28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3-D Prototyping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609600" y="1540042"/>
          <a:ext cx="6348413" cy="45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94945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3-D Prototyping</a:t>
            </a:r>
            <a:br>
              <a:rPr lang="en-US" dirty="0" smtClean="0"/>
            </a:br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Fast, Iterative, Convenient</a:t>
            </a:r>
          </a:p>
          <a:p>
            <a:pPr lvl="1"/>
            <a:r>
              <a:rPr lang="en-US" dirty="0" smtClean="0"/>
              <a:t>Best way to fast develop a prototype and iteratively improve it</a:t>
            </a:r>
          </a:p>
          <a:p>
            <a:r>
              <a:rPr lang="en-US" dirty="0" smtClean="0"/>
              <a:t>Cheap</a:t>
            </a:r>
          </a:p>
          <a:p>
            <a:pPr lvl="1"/>
            <a:r>
              <a:rPr lang="en-US" dirty="0" smtClean="0"/>
              <a:t>Typically $500</a:t>
            </a:r>
            <a:r>
              <a:rPr lang="zh-CN" altLang="en-US" dirty="0" smtClean="0"/>
              <a:t> </a:t>
            </a:r>
            <a:r>
              <a:rPr lang="en-US" altLang="zh-CN" dirty="0" smtClean="0"/>
              <a:t>-</a:t>
            </a:r>
            <a:r>
              <a:rPr lang="zh-CN" altLang="en-US" dirty="0" smtClean="0"/>
              <a:t> </a:t>
            </a:r>
            <a:r>
              <a:rPr lang="en-US" altLang="zh-CN" dirty="0" smtClean="0"/>
              <a:t>$800</a:t>
            </a:r>
            <a:r>
              <a:rPr lang="en-US" dirty="0" smtClean="0"/>
              <a:t> machine (can be expensive as ~$3000) and ~$20 filament</a:t>
            </a:r>
          </a:p>
          <a:p>
            <a:pPr lvl="1"/>
            <a:r>
              <a:rPr lang="en-US" dirty="0" smtClean="0"/>
              <a:t>FREE in Caltech </a:t>
            </a:r>
            <a:r>
              <a:rPr lang="en-US" dirty="0" err="1" smtClean="0"/>
              <a:t>TechLab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080802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3-D Prototyping</a:t>
            </a:r>
            <a:br>
              <a:rPr lang="en-US" dirty="0" smtClean="0"/>
            </a:br>
            <a:r>
              <a:rPr lang="en-US" dirty="0" smtClean="0"/>
              <a:t>Cons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8" y="2160590"/>
            <a:ext cx="6654801" cy="388077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Accuracy! Accuracy! Accuracy!</a:t>
            </a:r>
          </a:p>
          <a:p>
            <a:pPr lvl="1"/>
            <a:r>
              <a:rPr lang="en-US" dirty="0" smtClean="0"/>
              <a:t>0.25 mm injector, </a:t>
            </a:r>
            <a:r>
              <a:rPr lang="en-US" altLang="zh-CN" dirty="0" smtClean="0"/>
              <a:t>step</a:t>
            </a:r>
            <a:r>
              <a:rPr lang="zh-CN" altLang="en-US" dirty="0" smtClean="0"/>
              <a:t> </a:t>
            </a:r>
            <a:r>
              <a:rPr lang="en-US" dirty="0" smtClean="0"/>
              <a:t>motor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driving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belts</a:t>
            </a:r>
            <a:endParaRPr lang="en-US" dirty="0" smtClean="0"/>
          </a:p>
          <a:p>
            <a:pPr lvl="1"/>
            <a:r>
              <a:rPr lang="en-US" dirty="0" smtClean="0"/>
              <a:t>expected accuracy of ±</a:t>
            </a:r>
            <a:r>
              <a:rPr lang="en-US" altLang="zh-CN" dirty="0" smtClean="0"/>
              <a:t>0.5</a:t>
            </a:r>
            <a:r>
              <a:rPr lang="en-US" dirty="0" smtClean="0"/>
              <a:t>mm</a:t>
            </a:r>
          </a:p>
          <a:p>
            <a:r>
              <a:rPr lang="en-US" dirty="0" smtClean="0"/>
              <a:t>Melts at high temperature</a:t>
            </a:r>
          </a:p>
          <a:p>
            <a:pPr lvl="1"/>
            <a:r>
              <a:rPr lang="en-US" dirty="0" smtClean="0"/>
              <a:t>Injector heats up to 210 ºF for PLA material</a:t>
            </a:r>
          </a:p>
          <a:p>
            <a:pPr lvl="1"/>
            <a:r>
              <a:rPr lang="en-US" dirty="0" smtClean="0"/>
              <a:t>Use only at room temperature</a:t>
            </a:r>
          </a:p>
          <a:p>
            <a:r>
              <a:rPr lang="en-US" dirty="0" smtClean="0"/>
              <a:t>Mechanical strength</a:t>
            </a:r>
          </a:p>
          <a:p>
            <a:pPr lvl="1"/>
            <a:r>
              <a:rPr lang="en-US" dirty="0" smtClean="0"/>
              <a:t>Breaks easily along the horizontal direction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support</a:t>
            </a:r>
            <a:endParaRPr lang="en-US" dirty="0" smtClean="0"/>
          </a:p>
          <a:p>
            <a:r>
              <a:rPr lang="en-US" dirty="0" smtClean="0"/>
              <a:t>Bio-compatible material</a:t>
            </a:r>
          </a:p>
          <a:p>
            <a:pPr lvl="1"/>
            <a:r>
              <a:rPr lang="en-US" dirty="0" smtClean="0"/>
              <a:t>If prototyping with bio-sensitive surface, </a:t>
            </a:r>
            <a:r>
              <a:rPr lang="en-US" dirty="0" err="1" smtClean="0"/>
              <a:t>TechLab</a:t>
            </a:r>
            <a:r>
              <a:rPr lang="en-US" dirty="0" smtClean="0"/>
              <a:t> provides additional filament.</a:t>
            </a:r>
          </a:p>
        </p:txBody>
      </p:sp>
    </p:spTree>
    <p:extLst>
      <p:ext uri="{BB962C8B-B14F-4D97-AF65-F5344CB8AC3E}">
        <p14:creationId xmlns:p14="http://schemas.microsoft.com/office/powerpoint/2010/main" val="2458519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Magnetometer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2160590"/>
            <a:ext cx="4946375" cy="4349540"/>
          </a:xfrm>
        </p:spPr>
        <p:txBody>
          <a:bodyPr/>
          <a:lstStyle/>
          <a:p>
            <a:r>
              <a:rPr lang="en-US" dirty="0" smtClean="0"/>
              <a:t>Functionality</a:t>
            </a:r>
          </a:p>
          <a:p>
            <a:pPr lvl="1"/>
            <a:r>
              <a:rPr lang="en-US" dirty="0" smtClean="0"/>
              <a:t>USB power and data transmission</a:t>
            </a:r>
          </a:p>
          <a:p>
            <a:pPr lvl="1"/>
            <a:r>
              <a:rPr lang="en-US" dirty="0" smtClean="0"/>
              <a:t>Real-time plot of data and auto-save into plain txt</a:t>
            </a:r>
          </a:p>
          <a:p>
            <a:r>
              <a:rPr lang="en-US" dirty="0" smtClean="0"/>
              <a:t>Hardware selection</a:t>
            </a:r>
          </a:p>
          <a:p>
            <a:pPr lvl="1"/>
            <a:r>
              <a:rPr lang="en-US" dirty="0"/>
              <a:t>MAG3110 magnetic sensor</a:t>
            </a:r>
          </a:p>
          <a:p>
            <a:pPr lvl="1"/>
            <a:r>
              <a:rPr lang="en-US" dirty="0" err="1"/>
              <a:t>Fio</a:t>
            </a:r>
            <a:r>
              <a:rPr lang="en-US" dirty="0"/>
              <a:t> v3 control board</a:t>
            </a:r>
          </a:p>
          <a:p>
            <a:pPr lvl="1"/>
            <a:r>
              <a:rPr lang="en-US" dirty="0" smtClean="0"/>
              <a:t>Accessories, </a:t>
            </a:r>
            <a:r>
              <a:rPr lang="en-US" dirty="0" err="1" smtClean="0"/>
              <a:t>Dupont</a:t>
            </a:r>
            <a:r>
              <a:rPr lang="en-US" dirty="0" smtClean="0"/>
              <a:t> wire and USB cable</a:t>
            </a:r>
          </a:p>
          <a:p>
            <a:pPr lvl="1"/>
            <a:r>
              <a:rPr lang="en-US" dirty="0" smtClean="0"/>
              <a:t>3-D printed outer case</a:t>
            </a:r>
          </a:p>
          <a:p>
            <a:pPr lvl="1"/>
            <a:r>
              <a:rPr lang="en-US" dirty="0" smtClean="0"/>
              <a:t>Zero-field calibration </a:t>
            </a:r>
            <a:r>
              <a:rPr lang="en-US" altLang="zh-CN" dirty="0" smtClean="0"/>
              <a:t>cylinder</a:t>
            </a:r>
          </a:p>
          <a:p>
            <a:pPr marL="342900" lvl="1" indent="-342900"/>
            <a:r>
              <a:rPr lang="en-US" dirty="0"/>
              <a:t>SPI Protocol for data transmission between board and sensor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8636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Play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Arduino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2160590"/>
            <a:ext cx="4946375" cy="4349540"/>
          </a:xfrm>
        </p:spPr>
        <p:txBody>
          <a:bodyPr/>
          <a:lstStyle/>
          <a:p>
            <a:r>
              <a:rPr lang="en-US" dirty="0" smtClean="0"/>
              <a:t>Arduino:</a:t>
            </a:r>
          </a:p>
          <a:p>
            <a:pPr lvl="1"/>
            <a:r>
              <a:rPr lang="en-US" altLang="zh-CN" dirty="0" smtClean="0"/>
              <a:t>setup</a:t>
            </a:r>
            <a:r>
              <a:rPr lang="en-US" dirty="0" smtClean="0"/>
              <a:t>() </a:t>
            </a:r>
          </a:p>
          <a:p>
            <a:pPr lvl="2"/>
            <a:r>
              <a:rPr lang="en-US" dirty="0" smtClean="0"/>
              <a:t>Initialize, calibrate </a:t>
            </a:r>
            <a:r>
              <a:rPr lang="en-US" altLang="zh-CN" dirty="0" smtClean="0"/>
              <a:t>during</a:t>
            </a:r>
            <a:r>
              <a:rPr lang="en-US" dirty="0" smtClean="0"/>
              <a:t> </a:t>
            </a:r>
            <a:r>
              <a:rPr lang="en-US" dirty="0" smtClean="0"/>
              <a:t>the initialization</a:t>
            </a:r>
          </a:p>
          <a:p>
            <a:pPr lvl="2"/>
            <a:r>
              <a:rPr lang="en-US" dirty="0" smtClean="0"/>
              <a:t>Set up communication </a:t>
            </a:r>
            <a:r>
              <a:rPr lang="en-US" altLang="zh-CN" dirty="0" smtClean="0"/>
              <a:t>ports</a:t>
            </a:r>
            <a:endParaRPr lang="en-US" dirty="0" smtClean="0"/>
          </a:p>
          <a:p>
            <a:pPr lvl="2"/>
            <a:r>
              <a:rPr lang="en-US" dirty="0" smtClean="0"/>
              <a:t>Set up registers</a:t>
            </a:r>
          </a:p>
          <a:p>
            <a:pPr lvl="2"/>
            <a:r>
              <a:rPr lang="en-US" dirty="0" smtClean="0"/>
              <a:t>Constant values</a:t>
            </a:r>
          </a:p>
          <a:p>
            <a:pPr lvl="1"/>
            <a:r>
              <a:rPr lang="en-US" altLang="zh-CN" dirty="0" smtClean="0"/>
              <a:t>loop</a:t>
            </a:r>
            <a:r>
              <a:rPr lang="en-US" dirty="0" smtClean="0"/>
              <a:t>()</a:t>
            </a:r>
          </a:p>
          <a:p>
            <a:pPr lvl="2"/>
            <a:r>
              <a:rPr lang="en-US" dirty="0" smtClean="0"/>
              <a:t>Loop through the main program</a:t>
            </a:r>
          </a:p>
          <a:p>
            <a:pPr lvl="2"/>
            <a:r>
              <a:rPr lang="en-US" dirty="0" smtClean="0"/>
              <a:t>Waiting for input or communication</a:t>
            </a:r>
          </a:p>
          <a:p>
            <a:pPr lvl="2"/>
            <a:r>
              <a:rPr lang="en-US" dirty="0" smtClean="0"/>
              <a:t>Single-threading, simple and easy, usually fulfills most purposes</a:t>
            </a:r>
          </a:p>
          <a:p>
            <a:pPr lvl="2"/>
            <a:r>
              <a:rPr lang="en-US" dirty="0" smtClean="0"/>
              <a:t>Multi-threading, usually used in communication app, interruptions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5480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Play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Arduino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10051" r="63750" b="19034"/>
          <a:stretch/>
        </p:blipFill>
        <p:spPr>
          <a:xfrm>
            <a:off x="958574" y="1524000"/>
            <a:ext cx="3314700" cy="2646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" y="2034255"/>
            <a:ext cx="609599" cy="292608"/>
          </a:xfrm>
          <a:prstGeom prst="rect">
            <a:avLst/>
          </a:prstGeom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84199" y="4058525"/>
            <a:ext cx="4984475" cy="2578099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Inter-Integrated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Circuit</a:t>
            </a:r>
            <a:r>
              <a:rPr lang="zh-CN" altLang="en-US" dirty="0" smtClean="0"/>
              <a:t> </a:t>
            </a:r>
            <a:r>
              <a:rPr lang="en-US" altLang="zh-CN" dirty="0" smtClean="0"/>
              <a:t>(I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C)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protocol</a:t>
            </a:r>
            <a:endParaRPr lang="en-US" dirty="0" smtClean="0"/>
          </a:p>
          <a:p>
            <a:pPr lvl="1"/>
            <a:r>
              <a:rPr lang="en-US" altLang="zh-CN" dirty="0" smtClean="0"/>
              <a:t>Arduino</a:t>
            </a:r>
            <a:r>
              <a:rPr lang="zh-CN" altLang="en-US" dirty="0" smtClean="0"/>
              <a:t> </a:t>
            </a:r>
            <a:r>
              <a:rPr lang="en-US" altLang="zh-CN" dirty="0" smtClean="0"/>
              <a:t>Wire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Library</a:t>
            </a:r>
          </a:p>
          <a:p>
            <a:pPr lvl="1"/>
            <a:r>
              <a:rPr kumimoji="1" lang="en-US" altLang="zh-CN" dirty="0"/>
              <a:t>Communication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PC</a:t>
            </a:r>
          </a:p>
          <a:p>
            <a:pPr lvl="1"/>
            <a:r>
              <a:rPr kumimoji="1" lang="en-US" altLang="zh-CN" dirty="0"/>
              <a:t>USB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Serial</a:t>
            </a:r>
          </a:p>
          <a:p>
            <a:pPr lvl="1"/>
            <a:r>
              <a:rPr kumimoji="1" lang="en-US" altLang="zh-CN" dirty="0" smtClean="0"/>
              <a:t>Supply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power</a:t>
            </a:r>
            <a:endParaRPr kumimoji="1" lang="en-US" altLang="zh-CN" dirty="0"/>
          </a:p>
          <a:p>
            <a:r>
              <a:rPr lang="en-US" altLang="zh-CN" dirty="0" smtClean="0"/>
              <a:t>Break-out</a:t>
            </a:r>
            <a:r>
              <a:rPr lang="zh-CN" altLang="en-US" dirty="0" smtClean="0"/>
              <a:t> </a:t>
            </a:r>
            <a:r>
              <a:rPr lang="en-US" altLang="zh-CN" dirty="0" smtClean="0"/>
              <a:t>board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sensors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motors</a:t>
            </a:r>
          </a:p>
          <a:p>
            <a:r>
              <a:rPr lang="en-US" altLang="zh-CN" dirty="0" smtClean="0"/>
              <a:t>Interrupts</a:t>
            </a:r>
          </a:p>
          <a:p>
            <a:r>
              <a:rPr lang="en-US" altLang="zh-CN" dirty="0" smtClean="0"/>
              <a:t>Driver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circuits</a:t>
            </a:r>
            <a:endParaRPr 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4235174" y="2973909"/>
            <a:ext cx="13335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dirty="0" smtClean="0"/>
              <a:t>VCC</a:t>
            </a:r>
            <a:r>
              <a:rPr kumimoji="1" lang="zh-CN" altLang="en-US" sz="1050" dirty="0" smtClean="0"/>
              <a:t> </a:t>
            </a:r>
            <a:r>
              <a:rPr kumimoji="1" lang="en-US" altLang="zh-CN" sz="1050" dirty="0" smtClean="0"/>
              <a:t>(Power)</a:t>
            </a:r>
          </a:p>
          <a:p>
            <a:r>
              <a:rPr kumimoji="1" lang="en-US" altLang="zh-CN" sz="1050" dirty="0" smtClean="0"/>
              <a:t>GND</a:t>
            </a:r>
            <a:r>
              <a:rPr kumimoji="1" lang="zh-CN" altLang="en-US" sz="1050" dirty="0" smtClean="0"/>
              <a:t> </a:t>
            </a:r>
            <a:r>
              <a:rPr kumimoji="1" lang="en-US" altLang="zh-CN" sz="1050" dirty="0" smtClean="0"/>
              <a:t>(Ground)</a:t>
            </a:r>
          </a:p>
          <a:p>
            <a:endParaRPr kumimoji="1" lang="en-US" altLang="zh-CN" sz="1050" dirty="0"/>
          </a:p>
          <a:p>
            <a:r>
              <a:rPr kumimoji="1" lang="en-US" altLang="zh-CN" sz="1050" dirty="0" smtClean="0"/>
              <a:t>SCL</a:t>
            </a:r>
            <a:r>
              <a:rPr kumimoji="1" lang="zh-CN" altLang="en-US" sz="1050" dirty="0" smtClean="0"/>
              <a:t> </a:t>
            </a:r>
            <a:r>
              <a:rPr kumimoji="1" lang="en-US" altLang="zh-CN" sz="1050" dirty="0" smtClean="0"/>
              <a:t>(Clock)</a:t>
            </a:r>
          </a:p>
          <a:p>
            <a:r>
              <a:rPr kumimoji="1" lang="en-US" altLang="zh-CN" sz="1050" dirty="0" smtClean="0"/>
              <a:t>SDA</a:t>
            </a:r>
            <a:r>
              <a:rPr kumimoji="1" lang="zh-CN" altLang="en-US" sz="1050" dirty="0" smtClean="0"/>
              <a:t> </a:t>
            </a:r>
            <a:r>
              <a:rPr kumimoji="1" lang="en-US" altLang="zh-CN" sz="1050" dirty="0" smtClean="0"/>
              <a:t>(Data</a:t>
            </a:r>
            <a:r>
              <a:rPr kumimoji="1" lang="zh-CN" altLang="en-US" sz="1050" dirty="0" smtClean="0"/>
              <a:t> </a:t>
            </a:r>
            <a:r>
              <a:rPr kumimoji="1" lang="en-US" altLang="zh-CN" sz="1050" dirty="0" smtClean="0"/>
              <a:t>signal)</a:t>
            </a:r>
            <a:endParaRPr kumimoji="1" lang="zh-CN" altLang="en-US" sz="1050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568674" y="2941432"/>
            <a:ext cx="965200" cy="965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l="33261" t="42985" r="63750" b="19034"/>
          <a:stretch/>
        </p:blipFill>
        <p:spPr>
          <a:xfrm>
            <a:off x="5374863" y="2765838"/>
            <a:ext cx="273324" cy="1417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64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ontents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Magnetic gadget – Magneto</a:t>
            </a:r>
          </a:p>
          <a:p>
            <a:pPr lvl="1"/>
            <a:r>
              <a:rPr lang="en-US" altLang="zh-CN" dirty="0" smtClean="0"/>
              <a:t>Customized</a:t>
            </a:r>
            <a:r>
              <a:rPr lang="zh-CN" altLang="en-US" dirty="0" smtClean="0"/>
              <a:t> </a:t>
            </a:r>
            <a:r>
              <a:rPr lang="en-US" altLang="zh-CN" dirty="0"/>
              <a:t>d</a:t>
            </a:r>
            <a:r>
              <a:rPr lang="en-US" dirty="0" smtClean="0"/>
              <a:t>esign</a:t>
            </a:r>
          </a:p>
          <a:p>
            <a:pPr lvl="1"/>
            <a:r>
              <a:rPr lang="en-US" dirty="0" smtClean="0"/>
              <a:t>Prototyping</a:t>
            </a:r>
          </a:p>
          <a:p>
            <a:r>
              <a:rPr lang="en-US" dirty="0" smtClean="0"/>
              <a:t>General </a:t>
            </a:r>
            <a:r>
              <a:rPr lang="en-US" altLang="zh-CN" dirty="0" smtClean="0"/>
              <a:t>summary</a:t>
            </a:r>
            <a:r>
              <a:rPr lang="zh-CN" altLang="en-US" dirty="0" smtClean="0"/>
              <a:t> </a:t>
            </a:r>
            <a:r>
              <a:rPr lang="en-US" dirty="0" smtClean="0"/>
              <a:t>of 3-D printing</a:t>
            </a:r>
          </a:p>
          <a:p>
            <a:r>
              <a:rPr lang="en-US" dirty="0" smtClean="0"/>
              <a:t>Magnetometer with Arduino</a:t>
            </a:r>
          </a:p>
          <a:p>
            <a:pPr lvl="1"/>
            <a:r>
              <a:rPr lang="en-US" dirty="0" smtClean="0"/>
              <a:t>Hardware selection</a:t>
            </a:r>
          </a:p>
          <a:p>
            <a:pPr lvl="1"/>
            <a:r>
              <a:rPr lang="en-US" dirty="0" smtClean="0"/>
              <a:t>Interfacing with sensors and data acquisition program</a:t>
            </a:r>
          </a:p>
          <a:p>
            <a:r>
              <a:rPr lang="en-US" dirty="0"/>
              <a:t>General </a:t>
            </a:r>
            <a:r>
              <a:rPr lang="en-US" altLang="zh-CN" dirty="0" smtClean="0"/>
              <a:t>summary</a:t>
            </a:r>
            <a:r>
              <a:rPr lang="zh-CN" altLang="en-US" dirty="0" smtClean="0"/>
              <a:t> </a:t>
            </a:r>
            <a:r>
              <a:rPr lang="en-US" dirty="0" smtClean="0"/>
              <a:t>of Arduino-based automation</a:t>
            </a:r>
          </a:p>
          <a:p>
            <a:endParaRPr lang="en-US" dirty="0" smtClean="0"/>
          </a:p>
        </p:txBody>
      </p:sp>
      <p:sp>
        <p:nvSpPr>
          <p:cNvPr id="4" name="矩形 3"/>
          <p:cNvSpPr/>
          <p:nvPr/>
        </p:nvSpPr>
        <p:spPr>
          <a:xfrm>
            <a:off x="609599" y="5948387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000" dirty="0" err="1">
                <a:solidFill>
                  <a:srgbClr val="303030"/>
                </a:solidFill>
                <a:latin typeface="arial" charset="0"/>
              </a:rPr>
              <a:t>Burda</a:t>
            </a:r>
            <a:r>
              <a:rPr lang="en-US" altLang="zh-CN" sz="1000" dirty="0">
                <a:solidFill>
                  <a:srgbClr val="303030"/>
                </a:solidFill>
                <a:latin typeface="arial" charset="0"/>
              </a:rPr>
              <a:t> H, </a:t>
            </a:r>
            <a:r>
              <a:rPr lang="en-US" altLang="zh-CN" sz="1000" dirty="0" err="1">
                <a:solidFill>
                  <a:srgbClr val="303030"/>
                </a:solidFill>
                <a:latin typeface="arial" charset="0"/>
              </a:rPr>
              <a:t>Begall</a:t>
            </a:r>
            <a:r>
              <a:rPr lang="en-US" altLang="zh-CN" sz="1000" dirty="0">
                <a:solidFill>
                  <a:srgbClr val="303030"/>
                </a:solidFill>
                <a:latin typeface="arial" charset="0"/>
              </a:rPr>
              <a:t> S, </a:t>
            </a:r>
            <a:r>
              <a:rPr lang="en-US" altLang="zh-CN" sz="1000" dirty="0" err="1">
                <a:solidFill>
                  <a:srgbClr val="303030"/>
                </a:solidFill>
                <a:latin typeface="arial" charset="0"/>
              </a:rPr>
              <a:t>Červený</a:t>
            </a:r>
            <a:r>
              <a:rPr lang="en-US" altLang="zh-CN" sz="1000" dirty="0">
                <a:solidFill>
                  <a:srgbClr val="303030"/>
                </a:solidFill>
                <a:latin typeface="arial" charset="0"/>
              </a:rPr>
              <a:t> J, </a:t>
            </a:r>
            <a:r>
              <a:rPr lang="en-US" altLang="zh-CN" sz="1000" dirty="0" err="1">
                <a:solidFill>
                  <a:srgbClr val="303030"/>
                </a:solidFill>
                <a:latin typeface="arial" charset="0"/>
              </a:rPr>
              <a:t>Neef</a:t>
            </a:r>
            <a:r>
              <a:rPr lang="en-US" altLang="zh-CN" sz="1000" dirty="0">
                <a:solidFill>
                  <a:srgbClr val="303030"/>
                </a:solidFill>
                <a:latin typeface="arial" charset="0"/>
              </a:rPr>
              <a:t> J, </a:t>
            </a:r>
            <a:r>
              <a:rPr lang="en-US" altLang="zh-CN" sz="1000" dirty="0" err="1">
                <a:solidFill>
                  <a:srgbClr val="303030"/>
                </a:solidFill>
                <a:latin typeface="arial" charset="0"/>
              </a:rPr>
              <a:t>Němec</a:t>
            </a:r>
            <a:r>
              <a:rPr lang="en-US" altLang="zh-CN" sz="1000" dirty="0">
                <a:solidFill>
                  <a:srgbClr val="303030"/>
                </a:solidFill>
                <a:latin typeface="arial" charset="0"/>
              </a:rPr>
              <a:t> P. Extremely low-frequency electromagnetic fields disrupt magnetic alignment of ruminants. </a:t>
            </a:r>
            <a:r>
              <a:rPr lang="en-US" altLang="zh-CN" sz="1000" i="1" dirty="0">
                <a:solidFill>
                  <a:srgbClr val="303030"/>
                </a:solidFill>
                <a:latin typeface="arial" charset="0"/>
              </a:rPr>
              <a:t>Proceedings of the National Academy of Sciences of the United States of America</a:t>
            </a:r>
            <a:r>
              <a:rPr lang="en-US" altLang="zh-CN" sz="1000" dirty="0">
                <a:solidFill>
                  <a:srgbClr val="303030"/>
                </a:solidFill>
                <a:latin typeface="arial" charset="0"/>
              </a:rPr>
              <a:t>. 2009;106(14):5708-5713. doi:10.1073/pnas.0811194106.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4114340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Magneto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4483100" cy="3880772"/>
          </a:xfrm>
        </p:spPr>
        <p:txBody>
          <a:bodyPr>
            <a:normAutofit/>
          </a:bodyPr>
          <a:lstStyle/>
          <a:p>
            <a:r>
              <a:rPr lang="en-US" dirty="0" smtClean="0"/>
              <a:t>Bobbin shaped electromagnet</a:t>
            </a:r>
          </a:p>
          <a:p>
            <a:r>
              <a:rPr lang="en-US" dirty="0" smtClean="0"/>
              <a:t>PLA </a:t>
            </a:r>
            <a:r>
              <a:rPr lang="en-US" altLang="zh-CN" dirty="0" smtClean="0"/>
              <a:t>casing made from </a:t>
            </a:r>
            <a:br>
              <a:rPr lang="en-US" altLang="zh-CN" dirty="0" smtClean="0"/>
            </a:br>
            <a:r>
              <a:rPr lang="en-US" altLang="zh-CN" dirty="0" smtClean="0"/>
              <a:t>3-D printing</a:t>
            </a:r>
          </a:p>
          <a:p>
            <a:r>
              <a:rPr lang="en-US" altLang="zh-CN" dirty="0" smtClean="0"/>
              <a:t>1000 rounds of magnetic coil wiring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(30</a:t>
            </a:r>
            <a:r>
              <a:rPr lang="zh-CN" altLang="en-US" dirty="0" smtClean="0"/>
              <a:t> </a:t>
            </a:r>
            <a:r>
              <a:rPr lang="en-US" altLang="zh-CN" dirty="0" smtClean="0"/>
              <a:t>AWG</a:t>
            </a:r>
            <a:r>
              <a:rPr lang="zh-CN" altLang="en-US" dirty="0" smtClean="0"/>
              <a:t> </a:t>
            </a:r>
            <a:r>
              <a:rPr lang="en-US" altLang="zh-CN" dirty="0" smtClean="0"/>
              <a:t>wire)</a:t>
            </a:r>
            <a:endParaRPr lang="en-US" dirty="0" smtClean="0"/>
          </a:p>
          <a:p>
            <a:r>
              <a:rPr lang="en-US" dirty="0" smtClean="0"/>
              <a:t>Iron core</a:t>
            </a:r>
          </a:p>
          <a:p>
            <a:r>
              <a:rPr lang="en-US" dirty="0" smtClean="0"/>
              <a:t>Drive from 3.5mm jack</a:t>
            </a:r>
          </a:p>
          <a:p>
            <a:r>
              <a:rPr lang="en-US" dirty="0" smtClean="0"/>
              <a:t>Work well at room temperature</a:t>
            </a:r>
          </a:p>
        </p:txBody>
      </p:sp>
    </p:spTree>
    <p:extLst>
      <p:ext uri="{BB962C8B-B14F-4D97-AF65-F5344CB8AC3E}">
        <p14:creationId xmlns:p14="http://schemas.microsoft.com/office/powerpoint/2010/main" val="1650222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5295900" cy="3880772"/>
          </a:xfrm>
        </p:spPr>
        <p:txBody>
          <a:bodyPr/>
          <a:lstStyle/>
          <a:p>
            <a:r>
              <a:rPr lang="en-US" dirty="0" smtClean="0"/>
              <a:t>R = 17 </a:t>
            </a:r>
            <a:r>
              <a:rPr lang="en-US" altLang="zh-CN" dirty="0" smtClean="0"/>
              <a:t>±</a:t>
            </a:r>
            <a:r>
              <a:rPr lang="zh-CN" altLang="en-US" dirty="0" smtClean="0"/>
              <a:t> </a:t>
            </a:r>
            <a:r>
              <a:rPr lang="en-US" altLang="zh-CN" dirty="0" smtClean="0"/>
              <a:t>1</a:t>
            </a:r>
            <a:r>
              <a:rPr lang="zh-CN" altLang="en-US" dirty="0" smtClean="0"/>
              <a:t> </a:t>
            </a:r>
            <a:r>
              <a:rPr lang="en-US" dirty="0" smtClean="0"/>
              <a:t>Ohm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static</a:t>
            </a:r>
            <a:endParaRPr lang="en-US" dirty="0" smtClean="0"/>
          </a:p>
          <a:p>
            <a:r>
              <a:rPr lang="en-US" dirty="0" smtClean="0"/>
              <a:t>Field amplitude when powered by audio jack</a:t>
            </a:r>
          </a:p>
          <a:p>
            <a:pPr lvl="1"/>
            <a:r>
              <a:rPr lang="en-US" dirty="0" smtClean="0"/>
              <a:t>Max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~</a:t>
            </a:r>
            <a:r>
              <a:rPr lang="en-US" dirty="0" smtClean="0"/>
              <a:t>1000 </a:t>
            </a:r>
            <a:r>
              <a:rPr lang="en-US" dirty="0" err="1" smtClean="0"/>
              <a:t>mT</a:t>
            </a:r>
            <a:r>
              <a:rPr lang="en-US" dirty="0" smtClean="0"/>
              <a:t>, 30x of earth field</a:t>
            </a:r>
          </a:p>
          <a:p>
            <a:pPr lvl="1"/>
            <a:r>
              <a:rPr lang="en-US" dirty="0" smtClean="0"/>
              <a:t>Typical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200 </a:t>
            </a:r>
            <a:r>
              <a:rPr lang="en-US" dirty="0" smtClean="0"/>
              <a:t>~ 300 </a:t>
            </a:r>
            <a:r>
              <a:rPr lang="en-US" dirty="0" err="1" smtClean="0"/>
              <a:t>mT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dirty="0" smtClean="0"/>
              <a:t>10x </a:t>
            </a:r>
            <a:r>
              <a:rPr lang="en-US" dirty="0" smtClean="0"/>
              <a:t>of earth field</a:t>
            </a:r>
          </a:p>
          <a:p>
            <a:pPr lvl="1"/>
            <a:r>
              <a:rPr lang="en-US" altLang="zh-CN" dirty="0" smtClean="0"/>
              <a:t>Attenuated sharply when shifted from central axis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2800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5642113" cy="3880772"/>
          </a:xfrm>
        </p:spPr>
        <p:txBody>
          <a:bodyPr/>
          <a:lstStyle/>
          <a:p>
            <a:r>
              <a:rPr lang="en-US" dirty="0" smtClean="0"/>
              <a:t>Prototyping </a:t>
            </a:r>
          </a:p>
          <a:p>
            <a:pPr lvl="1"/>
            <a:r>
              <a:rPr lang="en-US" dirty="0" smtClean="0"/>
              <a:t>Trial and error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find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right</a:t>
            </a:r>
            <a:r>
              <a:rPr lang="zh-CN" altLang="en-US" dirty="0" smtClean="0"/>
              <a:t> </a:t>
            </a:r>
            <a:r>
              <a:rPr lang="en-US" altLang="zh-CN" dirty="0" smtClean="0"/>
              <a:t>dimension</a:t>
            </a:r>
            <a:endParaRPr lang="en-US" dirty="0" smtClean="0"/>
          </a:p>
          <a:p>
            <a:pPr lvl="1"/>
            <a:r>
              <a:rPr lang="en-US" dirty="0" smtClean="0"/>
              <a:t>6 iterations of design</a:t>
            </a:r>
          </a:p>
          <a:p>
            <a:pPr lvl="1"/>
            <a:r>
              <a:rPr lang="en-US" dirty="0" smtClean="0"/>
              <a:t>50 products in stock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22175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3-D Prototyping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5003454"/>
              </p:ext>
            </p:extLst>
          </p:nvPr>
        </p:nvGraphicFramePr>
        <p:xfrm>
          <a:off x="609600" y="1540042"/>
          <a:ext cx="6348413" cy="45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07771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3-D Prototyping</a:t>
            </a:r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612608" y="1692490"/>
            <a:ext cx="2644138" cy="1586483"/>
            <a:chOff x="1239" y="135680"/>
            <a:chExt cx="2644138" cy="1586483"/>
          </a:xfrm>
        </p:grpSpPr>
        <p:sp>
          <p:nvSpPr>
            <p:cNvPr id="7" name="Rounded Rectangle 6"/>
            <p:cNvSpPr/>
            <p:nvPr/>
          </p:nvSpPr>
          <p:spPr>
            <a:xfrm>
              <a:off x="1239" y="135680"/>
              <a:ext cx="2644138" cy="1586483"/>
            </a:xfrm>
            <a:prstGeom prst="roundRect">
              <a:avLst>
                <a:gd name="adj" fmla="val 10000"/>
              </a:avLst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Rounded Rectangle 4"/>
            <p:cNvSpPr txBox="1"/>
            <p:nvPr/>
          </p:nvSpPr>
          <p:spPr>
            <a:xfrm>
              <a:off x="47706" y="182147"/>
              <a:ext cx="2551204" cy="149354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2390" tIns="72390" rIns="72390" bIns="72390" numCol="1" spcCol="1270" anchor="t" anchorCtr="0">
              <a:noAutofit/>
            </a:bodyPr>
            <a:lstStyle/>
            <a:p>
              <a:pPr lvl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900" kern="1200" dirty="0" smtClean="0"/>
                <a:t>Design with CAD software</a:t>
              </a:r>
              <a:endParaRPr lang="en-US" sz="1900" kern="1200" dirty="0"/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500" kern="1200" dirty="0" smtClean="0"/>
                <a:t>Inventor</a:t>
              </a:r>
              <a:endParaRPr lang="en-US" sz="1500" kern="1200" dirty="0"/>
            </a:p>
            <a:p>
              <a:pPr marL="114300" lvl="1" indent="-114300" algn="l" defTabSz="6667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en-US" sz="1500" kern="1200" dirty="0" smtClean="0"/>
                <a:t>Microsoft 3D Builder</a:t>
              </a:r>
              <a:endParaRPr lang="en-US" sz="1500" kern="1200" dirty="0"/>
            </a:p>
          </p:txBody>
        </p:sp>
      </p:grpSp>
      <p:pic>
        <p:nvPicPr>
          <p:cNvPr id="1032" name="Picture 8" descr="Image result for autodesk invent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455" y="1692490"/>
            <a:ext cx="2001156" cy="5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455" y="2427908"/>
            <a:ext cx="2028359" cy="775663"/>
          </a:xfrm>
          <a:prstGeom prst="rect">
            <a:avLst/>
          </a:prstGeom>
        </p:spPr>
      </p:pic>
      <p:pic>
        <p:nvPicPr>
          <p:cNvPr id="10" name="Picture 9" descr="Screen Clippi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497" y="3647116"/>
            <a:ext cx="2448460" cy="2201121"/>
          </a:xfrm>
          <a:prstGeom prst="rect">
            <a:avLst/>
          </a:prstGeom>
        </p:spPr>
      </p:pic>
      <p:pic>
        <p:nvPicPr>
          <p:cNvPr id="11" name="Picture 10" descr="Screen Clippi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673"/>
          <a:stretch/>
        </p:blipFill>
        <p:spPr>
          <a:xfrm>
            <a:off x="659075" y="3647117"/>
            <a:ext cx="2872786" cy="225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8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3-D Prototyping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0665830"/>
              </p:ext>
            </p:extLst>
          </p:nvPr>
        </p:nvGraphicFramePr>
        <p:xfrm>
          <a:off x="609600" y="1540042"/>
          <a:ext cx="6348413" cy="45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11871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3-D Prototyping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0415759"/>
              </p:ext>
            </p:extLst>
          </p:nvPr>
        </p:nvGraphicFramePr>
        <p:xfrm>
          <a:off x="609600" y="1540042"/>
          <a:ext cx="6348413" cy="45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500089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235</TotalTime>
  <Words>499</Words>
  <Application>Microsoft Macintosh PowerPoint</Application>
  <PresentationFormat>全屏显示(4:3)</PresentationFormat>
  <Paragraphs>141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Trebuchet MS</vt:lpstr>
      <vt:lpstr>Wingdings 3</vt:lpstr>
      <vt:lpstr>方正姚体</vt:lpstr>
      <vt:lpstr>华文新魏</vt:lpstr>
      <vt:lpstr>Arial</vt:lpstr>
      <vt:lpstr>Arial</vt:lpstr>
      <vt:lpstr>Facet</vt:lpstr>
      <vt:lpstr>Summary of Internship</vt:lpstr>
      <vt:lpstr>Contents</vt:lpstr>
      <vt:lpstr>Magneto design</vt:lpstr>
      <vt:lpstr>Magneto features</vt:lpstr>
      <vt:lpstr>Magneto</vt:lpstr>
      <vt:lpstr>3-D Prototyping</vt:lpstr>
      <vt:lpstr>3-D Prototyping</vt:lpstr>
      <vt:lpstr>3-D Prototyping</vt:lpstr>
      <vt:lpstr>3-D Prototyping</vt:lpstr>
      <vt:lpstr>3-D Prototyping</vt:lpstr>
      <vt:lpstr>3-D Prototyping</vt:lpstr>
      <vt:lpstr>3-D Prototyping Pros</vt:lpstr>
      <vt:lpstr>3-D Prototyping Cons</vt:lpstr>
      <vt:lpstr>Magnetometer</vt:lpstr>
      <vt:lpstr>Play with Arduino</vt:lpstr>
      <vt:lpstr>Play with Arduino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Summary of internship</dc:title>
  <dc:creator>徐海翔</dc:creator>
  <cp:lastModifiedBy>Xu, Haixiang</cp:lastModifiedBy>
  <cp:revision>35</cp:revision>
  <dcterms:created xsi:type="dcterms:W3CDTF">2016-09-06T18:19:09Z</dcterms:created>
  <dcterms:modified xsi:type="dcterms:W3CDTF">2016-09-07T20:40:05Z</dcterms:modified>
</cp:coreProperties>
</file>